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p:regular r:id="rId15"/>
      <p:bold r:id="rId16"/>
      <p:italic r:id="rId17"/>
      <p:boldItalic r:id="rId18"/>
    </p:embeddedFont>
    <p:embeddedFont>
      <p:font typeface="Rubik"/>
      <p:regular r:id="rId19"/>
      <p:bold r:id="rId20"/>
      <p:italic r:id="rId21"/>
      <p:boldItalic r:id="rId22"/>
    </p:embeddedFont>
    <p:embeddedFont>
      <p:font typeface="Open Sans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7" roundtripDataSignature="AMtx7mhcMjqUC2VV9gL0U2xDzKiJnHSd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bold.fntdata"/><Relationship Id="rId22" Type="http://schemas.openxmlformats.org/officeDocument/2006/relationships/font" Target="fonts/Rubik-boldItalic.fntdata"/><Relationship Id="rId21" Type="http://schemas.openxmlformats.org/officeDocument/2006/relationships/font" Target="fonts/Rubik-italic.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Light-boldItalic.fntdata"/><Relationship Id="rId25" Type="http://schemas.openxmlformats.org/officeDocument/2006/relationships/font" Target="fonts/OpenSansLight-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Rubik-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2.jpg"/><Relationship Id="rId6" Type="http://schemas.openxmlformats.org/officeDocument/2006/relationships/image" Target="../media/image1.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3.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83" name="Shape 83"/>
        <p:cNvGrpSpPr/>
        <p:nvPr/>
      </p:nvGrpSpPr>
      <p:grpSpPr>
        <a:xfrm>
          <a:off x="0" y="0"/>
          <a:ext cx="0" cy="0"/>
          <a:chOff x="0" y="0"/>
          <a:chExt cx="0" cy="0"/>
        </a:xfrm>
      </p:grpSpPr>
      <p:sp>
        <p:nvSpPr>
          <p:cNvPr id="84" name="Google Shape;84;p1"/>
          <p:cNvSpPr/>
          <p:nvPr/>
        </p:nvSpPr>
        <p:spPr>
          <a:xfrm>
            <a:off x="0" y="7793575"/>
            <a:ext cx="11867013" cy="1266473"/>
          </a:xfrm>
          <a:custGeom>
            <a:rect b="b" l="l" r="r" t="t"/>
            <a:pathLst>
              <a:path extrusionOk="0" h="1644770" w="16597221">
                <a:moveTo>
                  <a:pt x="0" y="0"/>
                </a:moveTo>
                <a:lnTo>
                  <a:pt x="16597221" y="0"/>
                </a:lnTo>
                <a:lnTo>
                  <a:pt x="16597221" y="1644769"/>
                </a:lnTo>
                <a:lnTo>
                  <a:pt x="0" y="1644769"/>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11382294" y="1651360"/>
            <a:ext cx="6905706" cy="6984279"/>
          </a:xfrm>
          <a:custGeom>
            <a:rect b="b" l="l" r="r" t="t"/>
            <a:pathLst>
              <a:path extrusionOk="0" h="6984279" w="6905706">
                <a:moveTo>
                  <a:pt x="0" y="0"/>
                </a:moveTo>
                <a:lnTo>
                  <a:pt x="6905706" y="0"/>
                </a:lnTo>
                <a:lnTo>
                  <a:pt x="6905706" y="6984280"/>
                </a:lnTo>
                <a:lnTo>
                  <a:pt x="0" y="6984280"/>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12185061" y="2493424"/>
            <a:ext cx="5300173" cy="530015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24971" r="-24971"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1142955" y="1182907"/>
            <a:ext cx="547824" cy="583921"/>
          </a:xfrm>
          <a:custGeom>
            <a:rect b="b" l="l" r="r" t="t"/>
            <a:pathLst>
              <a:path extrusionOk="0" h="583921" w="547824">
                <a:moveTo>
                  <a:pt x="0" y="0"/>
                </a:moveTo>
                <a:lnTo>
                  <a:pt x="547824" y="0"/>
                </a:lnTo>
                <a:lnTo>
                  <a:pt x="547824" y="583921"/>
                </a:lnTo>
                <a:lnTo>
                  <a:pt x="0" y="583921"/>
                </a:lnTo>
                <a:lnTo>
                  <a:pt x="0" y="0"/>
                </a:lnTo>
                <a:close/>
              </a:path>
            </a:pathLst>
          </a:custGeom>
          <a:blipFill rotWithShape="1">
            <a:blip r:embed="rId6">
              <a:alphaModFix/>
            </a:blip>
            <a:stretch>
              <a:fillRect b="0" l="0" r="0" t="0"/>
            </a:stretch>
          </a:blipFill>
          <a:ln>
            <a:noFill/>
          </a:ln>
        </p:spPr>
      </p:sp>
      <p:sp>
        <p:nvSpPr>
          <p:cNvPr id="88" name="Google Shape;88;p1"/>
          <p:cNvSpPr txBox="1"/>
          <p:nvPr/>
        </p:nvSpPr>
        <p:spPr>
          <a:xfrm>
            <a:off x="130188" y="3900589"/>
            <a:ext cx="10909500" cy="2420400"/>
          </a:xfrm>
          <a:prstGeom prst="rect">
            <a:avLst/>
          </a:prstGeom>
          <a:noFill/>
          <a:ln>
            <a:noFill/>
          </a:ln>
        </p:spPr>
        <p:txBody>
          <a:bodyPr anchorCtr="0" anchor="t" bIns="0" lIns="0" spcFirstLastPara="1" rIns="0" wrap="square" tIns="0">
            <a:spAutoFit/>
          </a:bodyPr>
          <a:lstStyle/>
          <a:p>
            <a:pPr indent="0" lvl="0" marL="0" marR="0" rtl="0" algn="ctr">
              <a:lnSpc>
                <a:spcPct val="85000"/>
              </a:lnSpc>
              <a:spcBef>
                <a:spcPts val="0"/>
              </a:spcBef>
              <a:spcAft>
                <a:spcPts val="0"/>
              </a:spcAft>
              <a:buClr>
                <a:srgbClr val="000000"/>
              </a:buClr>
              <a:buSzPts val="9500"/>
              <a:buFont typeface="Arial"/>
              <a:buNone/>
            </a:pPr>
            <a:r>
              <a:rPr b="0" i="0" lang="en-US" sz="9500" u="none" cap="none" strike="noStrike">
                <a:solidFill>
                  <a:srgbClr val="FFFFFF"/>
                </a:solidFill>
                <a:latin typeface="Arial"/>
                <a:ea typeface="Arial"/>
                <a:cs typeface="Arial"/>
                <a:sym typeface="Arial"/>
              </a:rPr>
              <a:t> </a:t>
            </a:r>
            <a:r>
              <a:rPr b="0" i="0" lang="en-US" sz="9000" u="none" cap="none" strike="noStrike">
                <a:solidFill>
                  <a:srgbClr val="FFFFFF"/>
                </a:solidFill>
                <a:latin typeface="Montserrat"/>
                <a:ea typeface="Montserrat"/>
                <a:cs typeface="Montserrat"/>
                <a:sym typeface="Montserrat"/>
              </a:rPr>
              <a:t>HOW TO ACE AN INTERVIEW</a:t>
            </a:r>
            <a:endParaRPr b="0" i="0" sz="900" u="none" cap="none" strike="noStrike">
              <a:solidFill>
                <a:srgbClr val="000000"/>
              </a:solidFill>
              <a:latin typeface="Montserrat"/>
              <a:ea typeface="Montserrat"/>
              <a:cs typeface="Montserrat"/>
              <a:sym typeface="Montserrat"/>
            </a:endParaRPr>
          </a:p>
        </p:txBody>
      </p:sp>
      <p:sp>
        <p:nvSpPr>
          <p:cNvPr id="89" name="Google Shape;89;p1"/>
          <p:cNvSpPr txBox="1"/>
          <p:nvPr/>
        </p:nvSpPr>
        <p:spPr>
          <a:xfrm>
            <a:off x="677134" y="7993902"/>
            <a:ext cx="9093300" cy="86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625"/>
              <a:buFont typeface="Arial"/>
              <a:buNone/>
            </a:pPr>
            <a:r>
              <a:rPr b="0" i="0" lang="en-US" sz="5625" u="none" cap="none" strike="noStrike">
                <a:solidFill>
                  <a:srgbClr val="141414"/>
                </a:solidFill>
                <a:latin typeface="Montserrat"/>
                <a:ea typeface="Montserrat"/>
                <a:cs typeface="Montserrat"/>
                <a:sym typeface="Montserrat"/>
              </a:rPr>
              <a:t>By Alice Anderson</a:t>
            </a:r>
            <a:r>
              <a:rPr b="0" i="0" lang="en-US" sz="5625" u="none" cap="none" strike="noStrike">
                <a:solidFill>
                  <a:srgbClr val="1414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90" name="Google Shape;90;p1"/>
          <p:cNvCxnSpPr/>
          <p:nvPr/>
        </p:nvCxnSpPr>
        <p:spPr>
          <a:xfrm>
            <a:off x="971613" y="6407340"/>
            <a:ext cx="5213517" cy="0"/>
          </a:xfrm>
          <a:prstGeom prst="straightConnector1">
            <a:avLst/>
          </a:prstGeom>
          <a:noFill/>
          <a:ln cap="flat" cmpd="sng" w="142875">
            <a:solidFill>
              <a:srgbClr val="FFA500"/>
            </a:solidFill>
            <a:prstDash val="solid"/>
            <a:round/>
            <a:headEnd len="sm" w="sm" type="none"/>
            <a:tailEnd len="sm" w="sm" type="none"/>
          </a:ln>
        </p:spPr>
      </p:cxnSp>
      <p:pic>
        <p:nvPicPr>
          <p:cNvPr id="91" name="Google Shape;91;p1"/>
          <p:cNvPicPr preferRelativeResize="0"/>
          <p:nvPr/>
        </p:nvPicPr>
        <p:blipFill rotWithShape="1">
          <a:blip r:embed="rId7">
            <a:alphaModFix/>
          </a:blip>
          <a:srcRect b="0" l="0" r="0" t="0"/>
          <a:stretch/>
        </p:blipFill>
        <p:spPr>
          <a:xfrm>
            <a:off x="12271725" y="2234300"/>
            <a:ext cx="5213500" cy="573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95" name="Shape 95"/>
        <p:cNvGrpSpPr/>
        <p:nvPr/>
      </p:nvGrpSpPr>
      <p:grpSpPr>
        <a:xfrm>
          <a:off x="0" y="0"/>
          <a:ext cx="0" cy="0"/>
          <a:chOff x="0" y="0"/>
          <a:chExt cx="0" cy="0"/>
        </a:xfrm>
      </p:grpSpPr>
      <p:sp>
        <p:nvSpPr>
          <p:cNvPr id="96" name="Google Shape;96;p2"/>
          <p:cNvSpPr/>
          <p:nvPr/>
        </p:nvSpPr>
        <p:spPr>
          <a:xfrm>
            <a:off x="391905" y="1600629"/>
            <a:ext cx="9120218" cy="903805"/>
          </a:xfrm>
          <a:custGeom>
            <a:rect b="b" l="l" r="r" t="t"/>
            <a:pathLst>
              <a:path extrusionOk="0" h="903805" w="9120218">
                <a:moveTo>
                  <a:pt x="0" y="0"/>
                </a:moveTo>
                <a:lnTo>
                  <a:pt x="9120218" y="0"/>
                </a:lnTo>
                <a:lnTo>
                  <a:pt x="9120218" y="903805"/>
                </a:lnTo>
                <a:lnTo>
                  <a:pt x="0" y="903805"/>
                </a:lnTo>
                <a:lnTo>
                  <a:pt x="0" y="0"/>
                </a:lnTo>
                <a:close/>
              </a:path>
            </a:pathLst>
          </a:custGeom>
          <a:blipFill rotWithShape="1">
            <a:blip r:embed="rId3">
              <a:alphaModFix/>
            </a:blip>
            <a:stretch>
              <a:fillRect b="0" l="0" r="0" t="0"/>
            </a:stretch>
          </a:blipFill>
          <a:ln>
            <a:noFill/>
          </a:ln>
        </p:spPr>
      </p:sp>
      <p:sp>
        <p:nvSpPr>
          <p:cNvPr id="97" name="Google Shape;97;p2"/>
          <p:cNvSpPr/>
          <p:nvPr/>
        </p:nvSpPr>
        <p:spPr>
          <a:xfrm>
            <a:off x="11745123" y="732393"/>
            <a:ext cx="5857875" cy="8786813"/>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b="0" l="-62337" r="-62351"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391897" y="527575"/>
            <a:ext cx="9880800" cy="1773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4800"/>
              <a:buFont typeface="Arial"/>
              <a:buNone/>
            </a:pPr>
            <a:r>
              <a:rPr b="0" i="0" lang="en-US" sz="4800" u="none" cap="none" strike="noStrike">
                <a:solidFill>
                  <a:srgbClr val="FFFFFF"/>
                </a:solidFill>
                <a:latin typeface="Montserrat"/>
                <a:ea typeface="Montserrat"/>
                <a:cs typeface="Montserrat"/>
                <a:sym typeface="Montserrat"/>
              </a:rPr>
              <a:t>MEET YOUR INSTRUCTOR ; </a:t>
            </a:r>
            <a:endParaRPr b="0" i="0" sz="1400" u="none" cap="none" strike="noStrike">
              <a:solidFill>
                <a:srgbClr val="000000"/>
              </a:solidFill>
              <a:latin typeface="Montserrat"/>
              <a:ea typeface="Montserrat"/>
              <a:cs typeface="Montserrat"/>
              <a:sym typeface="Montserrat"/>
            </a:endParaRPr>
          </a:p>
          <a:p>
            <a:pPr indent="0" lvl="0" marL="0" marR="0" rtl="0" algn="l">
              <a:lnSpc>
                <a:spcPct val="14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                  </a:t>
            </a:r>
            <a:r>
              <a:rPr b="0" i="1" lang="en-US" sz="4800" u="none" cap="none" strike="noStrike">
                <a:solidFill>
                  <a:srgbClr val="FFFFFF"/>
                </a:solidFill>
                <a:latin typeface="Montserrat"/>
                <a:ea typeface="Montserrat"/>
                <a:cs typeface="Montserrat"/>
                <a:sym typeface="Montserrat"/>
              </a:rPr>
              <a:t>ALICE ANDERSON</a:t>
            </a:r>
            <a:endParaRPr b="0" i="1" sz="1400" u="none" cap="none" strike="noStrike">
              <a:solidFill>
                <a:srgbClr val="000000"/>
              </a:solidFill>
              <a:latin typeface="Montserrat"/>
              <a:ea typeface="Montserrat"/>
              <a:cs typeface="Montserrat"/>
              <a:sym typeface="Montserrat"/>
            </a:endParaRPr>
          </a:p>
        </p:txBody>
      </p:sp>
      <p:sp>
        <p:nvSpPr>
          <p:cNvPr id="99" name="Google Shape;99;p2"/>
          <p:cNvSpPr txBox="1"/>
          <p:nvPr/>
        </p:nvSpPr>
        <p:spPr>
          <a:xfrm>
            <a:off x="970675" y="4017125"/>
            <a:ext cx="9120300" cy="45213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3199"/>
              <a:buFont typeface="Arial"/>
              <a:buNone/>
            </a:pPr>
            <a:r>
              <a:rPr b="0" i="0" lang="en-US" sz="3199" u="none" cap="none" strike="noStrike">
                <a:solidFill>
                  <a:srgbClr val="FFFFFF"/>
                </a:solidFill>
                <a:latin typeface="Montserrat"/>
                <a:ea typeface="Montserrat"/>
                <a:cs typeface="Montserrat"/>
                <a:sym typeface="Montserrat"/>
              </a:rPr>
              <a:t>I hold certifications in Career Coaching that empower me to provide you with actionable insights and strategies for interview excellence. Throughout my career, I've had the privilege of assisting numerous individuals, just like you, in securing roles </a:t>
            </a:r>
            <a:endParaRPr b="0" i="0" sz="2100" u="none" cap="none" strike="noStrike">
              <a:solidFill>
                <a:srgbClr val="000000"/>
              </a:solidFill>
              <a:latin typeface="Montserrat"/>
              <a:ea typeface="Montserrat"/>
              <a:cs typeface="Montserrat"/>
              <a:sym typeface="Montserrat"/>
            </a:endParaRPr>
          </a:p>
          <a:p>
            <a:pPr indent="0" lvl="0" marL="0" marR="0" rtl="0" algn="l">
              <a:lnSpc>
                <a:spcPct val="140016"/>
              </a:lnSpc>
              <a:spcBef>
                <a:spcPts val="0"/>
              </a:spcBef>
              <a:spcAft>
                <a:spcPts val="0"/>
              </a:spcAft>
              <a:buClr>
                <a:srgbClr val="000000"/>
              </a:buClr>
              <a:buSzPts val="2499"/>
              <a:buFont typeface="Arial"/>
              <a:buNone/>
            </a:pPr>
            <a:r>
              <a:t/>
            </a:r>
            <a:endParaRPr b="0" i="0" sz="2499" u="none" cap="none" strike="noStrike">
              <a:solidFill>
                <a:srgbClr val="FFFFFF"/>
              </a:solidFill>
              <a:latin typeface="Montserrat"/>
              <a:ea typeface="Montserrat"/>
              <a:cs typeface="Montserrat"/>
              <a:sym typeface="Montserrat"/>
            </a:endParaRPr>
          </a:p>
        </p:txBody>
      </p:sp>
      <p:sp>
        <p:nvSpPr>
          <p:cNvPr id="100" name="Google Shape;100;p2"/>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04" name="Shape 104"/>
        <p:cNvGrpSpPr/>
        <p:nvPr/>
      </p:nvGrpSpPr>
      <p:grpSpPr>
        <a:xfrm>
          <a:off x="0" y="0"/>
          <a:ext cx="0" cy="0"/>
          <a:chOff x="0" y="0"/>
          <a:chExt cx="0" cy="0"/>
        </a:xfrm>
      </p:grpSpPr>
      <p:sp>
        <p:nvSpPr>
          <p:cNvPr id="105" name="Google Shape;105;p3"/>
          <p:cNvSpPr/>
          <p:nvPr/>
        </p:nvSpPr>
        <p:spPr>
          <a:xfrm>
            <a:off x="-431758" y="9258300"/>
            <a:ext cx="5442521" cy="539349"/>
          </a:xfrm>
          <a:custGeom>
            <a:rect b="b" l="l" r="r" t="t"/>
            <a:pathLst>
              <a:path extrusionOk="0" h="539349" w="5442521">
                <a:moveTo>
                  <a:pt x="0" y="0"/>
                </a:moveTo>
                <a:lnTo>
                  <a:pt x="5442521" y="0"/>
                </a:lnTo>
                <a:lnTo>
                  <a:pt x="5442521" y="539349"/>
                </a:lnTo>
                <a:lnTo>
                  <a:pt x="0" y="539349"/>
                </a:lnTo>
                <a:lnTo>
                  <a:pt x="0" y="0"/>
                </a:lnTo>
                <a:close/>
              </a:path>
            </a:pathLst>
          </a:custGeom>
          <a:blipFill rotWithShape="1">
            <a:blip r:embed="rId3">
              <a:alphaModFix/>
            </a:blip>
            <a:stretch>
              <a:fillRect b="0" l="0" r="0" t="0"/>
            </a:stretch>
          </a:blipFill>
          <a:ln>
            <a:noFill/>
          </a:ln>
        </p:spPr>
      </p:sp>
      <p:sp>
        <p:nvSpPr>
          <p:cNvPr id="106" name="Google Shape;106;p3"/>
          <p:cNvSpPr/>
          <p:nvPr/>
        </p:nvSpPr>
        <p:spPr>
          <a:xfrm>
            <a:off x="12714773" y="2"/>
            <a:ext cx="5573239" cy="4564628"/>
          </a:xfrm>
          <a:custGeom>
            <a:rect b="b" l="l" r="r" t="t"/>
            <a:pathLst>
              <a:path extrusionOk="0" h="5741670" w="6351270">
                <a:moveTo>
                  <a:pt x="0" y="542290"/>
                </a:moveTo>
                <a:lnTo>
                  <a:pt x="0" y="2392680"/>
                </a:lnTo>
                <a:cubicBezTo>
                  <a:pt x="0" y="2691130"/>
                  <a:pt x="242570" y="2933700"/>
                  <a:pt x="542290" y="2933700"/>
                </a:cubicBezTo>
                <a:lnTo>
                  <a:pt x="1148080" y="2933700"/>
                </a:lnTo>
                <a:cubicBezTo>
                  <a:pt x="1447800" y="2933700"/>
                  <a:pt x="1690370" y="3176270"/>
                  <a:pt x="1690370" y="3475990"/>
                </a:cubicBezTo>
                <a:lnTo>
                  <a:pt x="1690370" y="5199380"/>
                </a:lnTo>
                <a:cubicBezTo>
                  <a:pt x="1690370" y="5499100"/>
                  <a:pt x="1932940" y="5741670"/>
                  <a:pt x="2232660" y="5741670"/>
                </a:cubicBezTo>
                <a:lnTo>
                  <a:pt x="3599180" y="5741670"/>
                </a:lnTo>
                <a:cubicBezTo>
                  <a:pt x="3735070" y="5741670"/>
                  <a:pt x="3867150" y="5689600"/>
                  <a:pt x="3967480" y="5598161"/>
                </a:cubicBezTo>
                <a:lnTo>
                  <a:pt x="6177280" y="3553461"/>
                </a:lnTo>
                <a:cubicBezTo>
                  <a:pt x="6287770" y="3450591"/>
                  <a:pt x="6351270" y="3307081"/>
                  <a:pt x="6351270" y="3155951"/>
                </a:cubicBezTo>
                <a:lnTo>
                  <a:pt x="6351270" y="542290"/>
                </a:lnTo>
                <a:cubicBezTo>
                  <a:pt x="6350000" y="242570"/>
                  <a:pt x="6107430" y="0"/>
                  <a:pt x="5807710" y="0"/>
                </a:cubicBezTo>
                <a:lnTo>
                  <a:pt x="542290" y="0"/>
                </a:lnTo>
                <a:cubicBezTo>
                  <a:pt x="242570" y="0"/>
                  <a:pt x="0" y="242570"/>
                  <a:pt x="0" y="542290"/>
                </a:cubicBezTo>
                <a:close/>
              </a:path>
            </a:pathLst>
          </a:custGeom>
          <a:blipFill rotWithShape="1">
            <a:blip r:embed="rId4">
              <a:alphaModFix/>
            </a:blip>
            <a:stretch>
              <a:fillRect b="0" l="-17755" r="-1775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4853987" y="2349096"/>
            <a:ext cx="7359000" cy="13236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Clr>
                <a:srgbClr val="000000"/>
              </a:buClr>
              <a:buSzPts val="8600"/>
              <a:buFont typeface="Arial"/>
              <a:buNone/>
            </a:pPr>
            <a:r>
              <a:rPr b="0" i="0" lang="en-US" sz="8600" u="none" cap="none" strike="noStrike">
                <a:solidFill>
                  <a:srgbClr val="FFFFFF"/>
                </a:solidFill>
                <a:latin typeface="Montserrat"/>
                <a:ea typeface="Montserrat"/>
                <a:cs typeface="Montserrat"/>
                <a:sym typeface="Montserrat"/>
              </a:rPr>
              <a:t>WELCOME.</a:t>
            </a:r>
            <a:endParaRPr b="0" i="0" sz="1000" u="none" cap="none" strike="noStrike">
              <a:solidFill>
                <a:srgbClr val="000000"/>
              </a:solidFill>
              <a:latin typeface="Montserrat"/>
              <a:ea typeface="Montserrat"/>
              <a:cs typeface="Montserrat"/>
              <a:sym typeface="Montserrat"/>
            </a:endParaRPr>
          </a:p>
        </p:txBody>
      </p:sp>
      <p:sp>
        <p:nvSpPr>
          <p:cNvPr id="108" name="Google Shape;108;p3"/>
          <p:cNvSpPr txBox="1"/>
          <p:nvPr/>
        </p:nvSpPr>
        <p:spPr>
          <a:xfrm>
            <a:off x="2891125" y="4239100"/>
            <a:ext cx="11006100" cy="41868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Clr>
                <a:srgbClr val="000000"/>
              </a:buClr>
              <a:buSzPts val="2894"/>
              <a:buFont typeface="Arial"/>
              <a:buNone/>
            </a:pPr>
            <a:r>
              <a:rPr b="0" i="0" lang="en-US" sz="2894" u="none" cap="none" strike="noStrike">
                <a:solidFill>
                  <a:srgbClr val="FFFFFF"/>
                </a:solidFill>
                <a:latin typeface="Montserrat"/>
                <a:ea typeface="Montserrat"/>
                <a:cs typeface="Montserrat"/>
                <a:sym typeface="Montserrat"/>
              </a:rPr>
              <a:t>In this course, we're going to dive deep into the world of interviews. Job interviews can be nerve-wracking, but they're also an incredible opportunity for you to showcase your skills, personality, and potential. Whether you're just starting out in your career, aiming for a career transition, or looking to sharpen your interview skills, you're in the right place.</a:t>
            </a:r>
            <a:endParaRPr b="0" i="0" sz="1400" u="none" cap="none" strike="noStrike">
              <a:solidFill>
                <a:srgbClr val="000000"/>
              </a:solidFill>
              <a:latin typeface="Montserrat"/>
              <a:ea typeface="Montserrat"/>
              <a:cs typeface="Montserrat"/>
              <a:sym typeface="Montserrat"/>
            </a:endParaRPr>
          </a:p>
        </p:txBody>
      </p:sp>
      <p:sp>
        <p:nvSpPr>
          <p:cNvPr id="109" name="Google Shape;109;p3"/>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13" name="Shape 113"/>
        <p:cNvGrpSpPr/>
        <p:nvPr/>
      </p:nvGrpSpPr>
      <p:grpSpPr>
        <a:xfrm>
          <a:off x="0" y="0"/>
          <a:ext cx="0" cy="0"/>
          <a:chOff x="0" y="0"/>
          <a:chExt cx="0" cy="0"/>
        </a:xfrm>
      </p:grpSpPr>
      <p:sp>
        <p:nvSpPr>
          <p:cNvPr id="114" name="Google Shape;114;p4"/>
          <p:cNvSpPr/>
          <p:nvPr/>
        </p:nvSpPr>
        <p:spPr>
          <a:xfrm>
            <a:off x="1148595" y="7964416"/>
            <a:ext cx="5442521" cy="539349"/>
          </a:xfrm>
          <a:custGeom>
            <a:rect b="b" l="l" r="r" t="t"/>
            <a:pathLst>
              <a:path extrusionOk="0" h="539349" w="5442521">
                <a:moveTo>
                  <a:pt x="0" y="0"/>
                </a:moveTo>
                <a:lnTo>
                  <a:pt x="5442522" y="0"/>
                </a:lnTo>
                <a:lnTo>
                  <a:pt x="5442522" y="539349"/>
                </a:lnTo>
                <a:lnTo>
                  <a:pt x="0" y="539349"/>
                </a:lnTo>
                <a:lnTo>
                  <a:pt x="0" y="0"/>
                </a:lnTo>
                <a:close/>
              </a:path>
            </a:pathLst>
          </a:custGeom>
          <a:blipFill rotWithShape="1">
            <a:blip r:embed="rId3">
              <a:alphaModFix/>
            </a:blip>
            <a:stretch>
              <a:fillRect b="0" l="0" r="0" t="0"/>
            </a:stretch>
          </a:blipFill>
          <a:ln>
            <a:noFill/>
          </a:ln>
        </p:spPr>
      </p:sp>
      <p:sp>
        <p:nvSpPr>
          <p:cNvPr id="115" name="Google Shape;115;p4"/>
          <p:cNvSpPr/>
          <p:nvPr/>
        </p:nvSpPr>
        <p:spPr>
          <a:xfrm>
            <a:off x="12403825" y="-20575"/>
            <a:ext cx="5884164" cy="10290048"/>
          </a:xfrm>
          <a:custGeom>
            <a:rect b="b" l="l" r="r" t="t"/>
            <a:pathLst>
              <a:path extrusionOk="0" h="6502400" w="3771900">
                <a:moveTo>
                  <a:pt x="0" y="546100"/>
                </a:moveTo>
                <a:lnTo>
                  <a:pt x="0" y="3953510"/>
                </a:lnTo>
                <a:cubicBezTo>
                  <a:pt x="0" y="4132580"/>
                  <a:pt x="87630" y="4301490"/>
                  <a:pt x="236220" y="4403090"/>
                </a:cubicBezTo>
                <a:lnTo>
                  <a:pt x="2914650" y="6252210"/>
                </a:lnTo>
                <a:cubicBezTo>
                  <a:pt x="3276600" y="6502400"/>
                  <a:pt x="3771900" y="6243320"/>
                  <a:pt x="3771900" y="5802630"/>
                </a:cubicBezTo>
                <a:lnTo>
                  <a:pt x="3771900" y="546100"/>
                </a:lnTo>
                <a:cubicBezTo>
                  <a:pt x="3771900" y="243840"/>
                  <a:pt x="3526790" y="0"/>
                  <a:pt x="3225800" y="0"/>
                </a:cubicBezTo>
                <a:lnTo>
                  <a:pt x="546100" y="0"/>
                </a:lnTo>
                <a:cubicBezTo>
                  <a:pt x="245110" y="0"/>
                  <a:pt x="0" y="245110"/>
                  <a:pt x="0" y="546100"/>
                </a:cubicBezTo>
                <a:close/>
              </a:path>
            </a:pathLst>
          </a:custGeom>
          <a:blipFill rotWithShape="1">
            <a:blip r:embed="rId4">
              <a:alphaModFix/>
            </a:blip>
            <a:stretch>
              <a:fillRect b="0" l="-76243" r="-7624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
          <p:cNvSpPr txBox="1"/>
          <p:nvPr/>
        </p:nvSpPr>
        <p:spPr>
          <a:xfrm>
            <a:off x="817477" y="3127446"/>
            <a:ext cx="10185600" cy="4755600"/>
          </a:xfrm>
          <a:prstGeom prst="rect">
            <a:avLst/>
          </a:prstGeom>
          <a:noFill/>
          <a:ln>
            <a:noFill/>
          </a:ln>
        </p:spPr>
        <p:txBody>
          <a:bodyPr anchorCtr="0" anchor="t" bIns="0" lIns="0" spcFirstLastPara="1" rIns="0" wrap="square" tIns="0">
            <a:spAutoFit/>
          </a:bodyPr>
          <a:lstStyle/>
          <a:p>
            <a:pPr indent="0" lvl="0" marL="0" marR="0" rtl="0" algn="ctr">
              <a:lnSpc>
                <a:spcPct val="129991"/>
              </a:lnSpc>
              <a:spcBef>
                <a:spcPts val="0"/>
              </a:spcBef>
              <a:spcAft>
                <a:spcPts val="0"/>
              </a:spcAft>
              <a:buClr>
                <a:srgbClr val="000000"/>
              </a:buClr>
              <a:buSzPts val="3511"/>
              <a:buFont typeface="Arial"/>
              <a:buNone/>
            </a:pPr>
            <a:r>
              <a:rPr b="0" i="0" lang="en-US" sz="3511" u="none" cap="none" strike="noStrike">
                <a:solidFill>
                  <a:srgbClr val="FFFFFF"/>
                </a:solidFill>
                <a:latin typeface="Montserrat"/>
                <a:ea typeface="Montserrat"/>
                <a:cs typeface="Montserrat"/>
                <a:sym typeface="Montserrat"/>
              </a:rPr>
              <a:t>Let's Connect.</a:t>
            </a:r>
            <a:endParaRPr b="0" i="0" sz="1400" u="none" cap="none" strike="noStrike">
              <a:solidFill>
                <a:srgbClr val="000000"/>
              </a:solidFill>
              <a:latin typeface="Montserrat"/>
              <a:ea typeface="Montserrat"/>
              <a:cs typeface="Montserrat"/>
              <a:sym typeface="Montserrat"/>
            </a:endParaRPr>
          </a:p>
          <a:p>
            <a:pPr indent="0" lvl="0" marL="0" marR="0" rtl="0" algn="ctr">
              <a:lnSpc>
                <a:spcPct val="129991"/>
              </a:lnSpc>
              <a:spcBef>
                <a:spcPts val="0"/>
              </a:spcBef>
              <a:spcAft>
                <a:spcPts val="0"/>
              </a:spcAft>
              <a:buClr>
                <a:srgbClr val="000000"/>
              </a:buClr>
              <a:buSzPts val="3511"/>
              <a:buFont typeface="Arial"/>
              <a:buNone/>
            </a:pPr>
            <a:r>
              <a:rPr b="0" i="0" lang="en-US" sz="3511" u="none" cap="none" strike="noStrike">
                <a:solidFill>
                  <a:srgbClr val="FFFFFF"/>
                </a:solidFill>
                <a:latin typeface="Montserrat"/>
                <a:ea typeface="Montserrat"/>
                <a:cs typeface="Montserrat"/>
                <a:sym typeface="Montserrat"/>
              </a:rPr>
              <a:t>Feel free to connect with me on LinkedIn to stay connected beyond the course. I share insights, tips, and opportunities that can benefit your career journey.</a:t>
            </a:r>
            <a:endParaRPr b="0" i="0" sz="1400" u="none" cap="none" strike="noStrike">
              <a:solidFill>
                <a:srgbClr val="000000"/>
              </a:solidFill>
              <a:latin typeface="Montserrat"/>
              <a:ea typeface="Montserrat"/>
              <a:cs typeface="Montserrat"/>
              <a:sym typeface="Montserrat"/>
            </a:endParaRPr>
          </a:p>
          <a:p>
            <a:pPr indent="0" lvl="0" marL="0" marR="0" rtl="0" algn="l">
              <a:lnSpc>
                <a:spcPct val="129991"/>
              </a:lnSpc>
              <a:spcBef>
                <a:spcPts val="0"/>
              </a:spcBef>
              <a:spcAft>
                <a:spcPts val="0"/>
              </a:spcAft>
              <a:buClr>
                <a:srgbClr val="000000"/>
              </a:buClr>
              <a:buSzPts val="3511"/>
              <a:buFont typeface="Arial"/>
              <a:buNone/>
            </a:pPr>
            <a:r>
              <a:t/>
            </a:r>
            <a:endParaRPr b="0" i="0" sz="3511" u="none" cap="none" strike="noStrike">
              <a:solidFill>
                <a:srgbClr val="FFFFFF"/>
              </a:solidFill>
              <a:latin typeface="Montserrat"/>
              <a:ea typeface="Montserrat"/>
              <a:cs typeface="Montserrat"/>
              <a:sym typeface="Montserrat"/>
            </a:endParaRPr>
          </a:p>
          <a:p>
            <a:pPr indent="0" lvl="0" marL="0" marR="0" rtl="0" algn="l">
              <a:lnSpc>
                <a:spcPct val="129991"/>
              </a:lnSpc>
              <a:spcBef>
                <a:spcPts val="0"/>
              </a:spcBef>
              <a:spcAft>
                <a:spcPts val="0"/>
              </a:spcAft>
              <a:buClr>
                <a:srgbClr val="000000"/>
              </a:buClr>
              <a:buSzPts val="3511"/>
              <a:buFont typeface="Arial"/>
              <a:buNone/>
            </a:pPr>
            <a:r>
              <a:t/>
            </a:r>
            <a:endParaRPr b="0" i="0" sz="3511" u="none" cap="none" strike="noStrike">
              <a:solidFill>
                <a:srgbClr val="FFFFFF"/>
              </a:solidFill>
              <a:latin typeface="Montserrat"/>
              <a:ea typeface="Montserrat"/>
              <a:cs typeface="Montserrat"/>
              <a:sym typeface="Montserrat"/>
            </a:endParaRPr>
          </a:p>
        </p:txBody>
      </p:sp>
      <p:sp>
        <p:nvSpPr>
          <p:cNvPr id="117" name="Google Shape;117;p4"/>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5">
              <a:alphaModFix/>
            </a:blip>
            <a:stretch>
              <a:fillRect b="0" l="0" r="0" t="0"/>
            </a:stretch>
          </a:blipFill>
          <a:ln>
            <a:noFill/>
          </a:ln>
        </p:spPr>
      </p:sp>
      <p:sp>
        <p:nvSpPr>
          <p:cNvPr id="118" name="Google Shape;118;p4"/>
          <p:cNvSpPr/>
          <p:nvPr/>
        </p:nvSpPr>
        <p:spPr>
          <a:xfrm>
            <a:off x="451801" y="6901946"/>
            <a:ext cx="1062470" cy="1062470"/>
          </a:xfrm>
          <a:custGeom>
            <a:rect b="b" l="l" r="r" t="t"/>
            <a:pathLst>
              <a:path extrusionOk="0" h="1062470" w="1062470">
                <a:moveTo>
                  <a:pt x="0" y="0"/>
                </a:moveTo>
                <a:lnTo>
                  <a:pt x="1062470" y="0"/>
                </a:lnTo>
                <a:lnTo>
                  <a:pt x="1062470" y="1062470"/>
                </a:lnTo>
                <a:lnTo>
                  <a:pt x="0" y="1062470"/>
                </a:lnTo>
                <a:lnTo>
                  <a:pt x="0" y="0"/>
                </a:lnTo>
                <a:close/>
              </a:path>
            </a:pathLst>
          </a:custGeom>
          <a:blipFill rotWithShape="1">
            <a:blip r:embed="rId6">
              <a:alphaModFix/>
            </a:blip>
            <a:stretch>
              <a:fillRect b="0" l="0" r="0" t="0"/>
            </a:stretch>
          </a:blipFill>
          <a:ln>
            <a:noFill/>
          </a:ln>
        </p:spPr>
      </p:sp>
      <p:sp>
        <p:nvSpPr>
          <p:cNvPr id="119" name="Google Shape;119;p4"/>
          <p:cNvSpPr txBox="1"/>
          <p:nvPr/>
        </p:nvSpPr>
        <p:spPr>
          <a:xfrm>
            <a:off x="2107500" y="1169125"/>
            <a:ext cx="8777700" cy="13236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Clr>
                <a:srgbClr val="000000"/>
              </a:buClr>
              <a:buSzPts val="8600"/>
              <a:buFont typeface="Arial"/>
              <a:buNone/>
            </a:pPr>
            <a:r>
              <a:rPr b="0" i="0" lang="en-US" sz="8600" u="none" cap="none" strike="noStrike">
                <a:solidFill>
                  <a:srgbClr val="FFFFFF"/>
                </a:solidFill>
                <a:latin typeface="Montserrat"/>
                <a:ea typeface="Montserrat"/>
                <a:cs typeface="Montserrat"/>
                <a:sym typeface="Montserrat"/>
              </a:rPr>
              <a:t>CONTACT ME</a:t>
            </a:r>
            <a:endParaRPr b="0" i="0" sz="1000" u="none" cap="none" strike="noStrike">
              <a:solidFill>
                <a:srgbClr val="000000"/>
              </a:solidFill>
              <a:latin typeface="Montserrat"/>
              <a:ea typeface="Montserrat"/>
              <a:cs typeface="Montserrat"/>
              <a:sym typeface="Montserrat"/>
            </a:endParaRPr>
          </a:p>
        </p:txBody>
      </p:sp>
      <p:grpSp>
        <p:nvGrpSpPr>
          <p:cNvPr id="120" name="Google Shape;120;p4"/>
          <p:cNvGrpSpPr/>
          <p:nvPr/>
        </p:nvGrpSpPr>
        <p:grpSpPr>
          <a:xfrm>
            <a:off x="1574223" y="7085735"/>
            <a:ext cx="5645409" cy="1380616"/>
            <a:chOff x="0" y="-47625"/>
            <a:chExt cx="7527211" cy="1840822"/>
          </a:xfrm>
        </p:grpSpPr>
        <p:sp>
          <p:nvSpPr>
            <p:cNvPr id="121" name="Google Shape;121;p4"/>
            <p:cNvSpPr txBox="1"/>
            <p:nvPr/>
          </p:nvSpPr>
          <p:spPr>
            <a:xfrm>
              <a:off x="0" y="1066227"/>
              <a:ext cx="7527211" cy="726970"/>
            </a:xfrm>
            <a:prstGeom prst="rect">
              <a:avLst/>
            </a:prstGeom>
            <a:noFill/>
            <a:ln>
              <a:noFill/>
            </a:ln>
          </p:spPr>
          <p:txBody>
            <a:bodyPr anchorCtr="0" anchor="t" bIns="0" lIns="0" spcFirstLastPara="1" rIns="0" wrap="square" tIns="0">
              <a:spAutoFit/>
            </a:bodyPr>
            <a:lstStyle/>
            <a:p>
              <a:pPr indent="0" lvl="0" marL="0" marR="0" rtl="0" algn="l">
                <a:lnSpc>
                  <a:spcPct val="130029"/>
                </a:lnSpc>
                <a:spcBef>
                  <a:spcPts val="0"/>
                </a:spcBef>
                <a:spcAft>
                  <a:spcPts val="0"/>
                </a:spcAft>
                <a:buClr>
                  <a:srgbClr val="000000"/>
                </a:buClr>
                <a:buSzPts val="3430"/>
                <a:buFont typeface="Arial"/>
                <a:buNone/>
              </a:pPr>
              <a:r>
                <a:rPr b="0" i="0" lang="en-US" sz="3430" u="none" cap="none" strike="noStrike">
                  <a:solidFill>
                    <a:srgbClr val="FFFFFF"/>
                  </a:solidFill>
                  <a:latin typeface="Montserrat"/>
                  <a:ea typeface="Montserrat"/>
                  <a:cs typeface="Montserrat"/>
                  <a:sym typeface="Montserrat"/>
                </a:rPr>
                <a:t>/@alice-anderson</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a:off x="0" y="-47625"/>
              <a:ext cx="5456369" cy="943986"/>
            </a:xfrm>
            <a:prstGeom prst="rect">
              <a:avLst/>
            </a:prstGeom>
            <a:noFill/>
            <a:ln>
              <a:noFill/>
            </a:ln>
          </p:spPr>
          <p:txBody>
            <a:bodyPr anchorCtr="0" anchor="t" bIns="0" lIns="0" spcFirstLastPara="1" rIns="0" wrap="square" tIns="0">
              <a:spAutoFit/>
            </a:bodyPr>
            <a:lstStyle/>
            <a:p>
              <a:pPr indent="0" lvl="0" marL="0" marR="0" rtl="0" algn="l">
                <a:lnSpc>
                  <a:spcPct val="129993"/>
                </a:lnSpc>
                <a:spcBef>
                  <a:spcPts val="0"/>
                </a:spcBef>
                <a:spcAft>
                  <a:spcPts val="0"/>
                </a:spcAft>
                <a:buClr>
                  <a:srgbClr val="000000"/>
                </a:buClr>
                <a:buSzPts val="4411"/>
                <a:buFont typeface="Arial"/>
                <a:buNone/>
              </a:pPr>
              <a:r>
                <a:rPr b="0" i="0" lang="en-US" sz="4411" u="none" cap="none" strike="noStrike">
                  <a:solidFill>
                    <a:srgbClr val="FFFFFF"/>
                  </a:solidFill>
                  <a:latin typeface="Montserrat"/>
                  <a:ea typeface="Montserrat"/>
                  <a:cs typeface="Montserrat"/>
                  <a:sym typeface="Montserrat"/>
                </a:rPr>
                <a:t>linkedln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26" name="Shape 126"/>
        <p:cNvGrpSpPr/>
        <p:nvPr/>
      </p:nvGrpSpPr>
      <p:grpSpPr>
        <a:xfrm>
          <a:off x="0" y="0"/>
          <a:ext cx="0" cy="0"/>
          <a:chOff x="0" y="0"/>
          <a:chExt cx="0" cy="0"/>
        </a:xfrm>
      </p:grpSpPr>
      <p:sp>
        <p:nvSpPr>
          <p:cNvPr id="127" name="Google Shape;127;p5"/>
          <p:cNvSpPr txBox="1"/>
          <p:nvPr/>
        </p:nvSpPr>
        <p:spPr>
          <a:xfrm>
            <a:off x="1308450" y="382599"/>
            <a:ext cx="15411600" cy="13962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Clr>
                <a:srgbClr val="000000"/>
              </a:buClr>
              <a:buSzPts val="9071"/>
              <a:buFont typeface="Arial"/>
              <a:buNone/>
            </a:pPr>
            <a:r>
              <a:rPr b="0" i="0" lang="en-US" sz="9071" u="none" cap="none" strike="noStrike">
                <a:solidFill>
                  <a:srgbClr val="FFFFFF"/>
                </a:solidFill>
                <a:latin typeface="Rubik"/>
                <a:ea typeface="Rubik"/>
                <a:cs typeface="Rubik"/>
                <a:sym typeface="Rubik"/>
              </a:rPr>
              <a:t>WHAT TO EXPECT </a:t>
            </a:r>
            <a:endParaRPr b="0" i="0" sz="100" u="none" cap="none" strike="noStrike">
              <a:solidFill>
                <a:srgbClr val="000000"/>
              </a:solidFill>
              <a:latin typeface="Rubik"/>
              <a:ea typeface="Rubik"/>
              <a:cs typeface="Rubik"/>
              <a:sym typeface="Rubik"/>
            </a:endParaRPr>
          </a:p>
        </p:txBody>
      </p:sp>
      <p:sp>
        <p:nvSpPr>
          <p:cNvPr id="128" name="Google Shape;128;p5"/>
          <p:cNvSpPr/>
          <p:nvPr/>
        </p:nvSpPr>
        <p:spPr>
          <a:xfrm>
            <a:off x="-431758" y="9258300"/>
            <a:ext cx="5442521" cy="539349"/>
          </a:xfrm>
          <a:custGeom>
            <a:rect b="b" l="l" r="r" t="t"/>
            <a:pathLst>
              <a:path extrusionOk="0" h="539349" w="5442521">
                <a:moveTo>
                  <a:pt x="0" y="0"/>
                </a:moveTo>
                <a:lnTo>
                  <a:pt x="5442521" y="0"/>
                </a:lnTo>
                <a:lnTo>
                  <a:pt x="5442521" y="539349"/>
                </a:lnTo>
                <a:lnTo>
                  <a:pt x="0" y="539349"/>
                </a:lnTo>
                <a:lnTo>
                  <a:pt x="0" y="0"/>
                </a:lnTo>
                <a:close/>
              </a:path>
            </a:pathLst>
          </a:custGeom>
          <a:blipFill rotWithShape="1">
            <a:blip r:embed="rId3">
              <a:alphaModFix/>
            </a:blip>
            <a:stretch>
              <a:fillRect b="0" l="0" r="0" t="0"/>
            </a:stretch>
          </a:blipFill>
          <a:ln>
            <a:noFill/>
          </a:ln>
        </p:spPr>
      </p:sp>
      <p:sp>
        <p:nvSpPr>
          <p:cNvPr id="129" name="Google Shape;129;p5"/>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33" name="Shape 133"/>
        <p:cNvGrpSpPr/>
        <p:nvPr/>
      </p:nvGrpSpPr>
      <p:grpSpPr>
        <a:xfrm>
          <a:off x="0" y="0"/>
          <a:ext cx="0" cy="0"/>
          <a:chOff x="0" y="0"/>
          <a:chExt cx="0" cy="0"/>
        </a:xfrm>
      </p:grpSpPr>
      <p:sp>
        <p:nvSpPr>
          <p:cNvPr id="134" name="Google Shape;134;p6"/>
          <p:cNvSpPr/>
          <p:nvPr/>
        </p:nvSpPr>
        <p:spPr>
          <a:xfrm>
            <a:off x="-431758" y="9258300"/>
            <a:ext cx="5442521" cy="539349"/>
          </a:xfrm>
          <a:custGeom>
            <a:rect b="b" l="l" r="r" t="t"/>
            <a:pathLst>
              <a:path extrusionOk="0" h="539349" w="5442521">
                <a:moveTo>
                  <a:pt x="0" y="0"/>
                </a:moveTo>
                <a:lnTo>
                  <a:pt x="5442521" y="0"/>
                </a:lnTo>
                <a:lnTo>
                  <a:pt x="5442521" y="539349"/>
                </a:lnTo>
                <a:lnTo>
                  <a:pt x="0" y="539349"/>
                </a:lnTo>
                <a:lnTo>
                  <a:pt x="0" y="0"/>
                </a:lnTo>
                <a:close/>
              </a:path>
            </a:pathLst>
          </a:custGeom>
          <a:blipFill rotWithShape="1">
            <a:blip r:embed="rId3">
              <a:alphaModFix/>
            </a:blip>
            <a:stretch>
              <a:fillRect b="0" l="0" r="0" t="0"/>
            </a:stretch>
          </a:blipFill>
          <a:ln>
            <a:noFill/>
          </a:ln>
        </p:spPr>
      </p:sp>
      <p:sp>
        <p:nvSpPr>
          <p:cNvPr id="135" name="Google Shape;135;p6"/>
          <p:cNvSpPr/>
          <p:nvPr/>
        </p:nvSpPr>
        <p:spPr>
          <a:xfrm>
            <a:off x="817472" y="6"/>
            <a:ext cx="4912900" cy="8469376"/>
          </a:xfrm>
          <a:custGeom>
            <a:rect b="b" l="l" r="r" t="t"/>
            <a:pathLst>
              <a:path extrusionOk="0" h="6502400" w="3771900">
                <a:moveTo>
                  <a:pt x="0" y="546100"/>
                </a:moveTo>
                <a:lnTo>
                  <a:pt x="0" y="3953510"/>
                </a:lnTo>
                <a:cubicBezTo>
                  <a:pt x="0" y="4132580"/>
                  <a:pt x="87630" y="4301490"/>
                  <a:pt x="236220" y="4403090"/>
                </a:cubicBezTo>
                <a:lnTo>
                  <a:pt x="2914650" y="6252210"/>
                </a:lnTo>
                <a:cubicBezTo>
                  <a:pt x="3276600" y="6502400"/>
                  <a:pt x="3771900" y="6243320"/>
                  <a:pt x="3771900" y="5802630"/>
                </a:cubicBezTo>
                <a:lnTo>
                  <a:pt x="3771900" y="546100"/>
                </a:lnTo>
                <a:cubicBezTo>
                  <a:pt x="3771900" y="243840"/>
                  <a:pt x="3526790" y="0"/>
                  <a:pt x="3225800" y="0"/>
                </a:cubicBezTo>
                <a:lnTo>
                  <a:pt x="546100" y="0"/>
                </a:lnTo>
                <a:cubicBezTo>
                  <a:pt x="245110" y="0"/>
                  <a:pt x="0" y="245110"/>
                  <a:pt x="0" y="546100"/>
                </a:cubicBezTo>
                <a:close/>
              </a:path>
            </a:pathLst>
          </a:custGeom>
          <a:blipFill rotWithShape="1">
            <a:blip r:embed="rId4">
              <a:alphaModFix/>
            </a:blip>
            <a:stretch>
              <a:fillRect b="0" l="-49903" r="-11693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6"/>
          <p:cNvSpPr txBox="1"/>
          <p:nvPr/>
        </p:nvSpPr>
        <p:spPr>
          <a:xfrm>
            <a:off x="7355875" y="1902000"/>
            <a:ext cx="9160200" cy="1323600"/>
          </a:xfrm>
          <a:prstGeom prst="rect">
            <a:avLst/>
          </a:prstGeom>
          <a:noFill/>
          <a:ln>
            <a:noFill/>
          </a:ln>
        </p:spPr>
        <p:txBody>
          <a:bodyPr anchorCtr="0" anchor="t" bIns="0" lIns="0" spcFirstLastPara="1" rIns="0" wrap="square" tIns="0">
            <a:spAutoFit/>
          </a:bodyPr>
          <a:lstStyle/>
          <a:p>
            <a:pPr indent="0" lvl="0" marL="0" marR="0" rtl="0" algn="r">
              <a:lnSpc>
                <a:spcPct val="139988"/>
              </a:lnSpc>
              <a:spcBef>
                <a:spcPts val="0"/>
              </a:spcBef>
              <a:spcAft>
                <a:spcPts val="0"/>
              </a:spcAft>
              <a:buClr>
                <a:srgbClr val="000000"/>
              </a:buClr>
              <a:buSzPts val="8600"/>
              <a:buFont typeface="Arial"/>
              <a:buNone/>
            </a:pPr>
            <a:r>
              <a:rPr b="0" i="0" lang="en-US" sz="8600" u="none" cap="none" strike="noStrike">
                <a:solidFill>
                  <a:srgbClr val="FFFFFF"/>
                </a:solidFill>
                <a:latin typeface="Montserrat"/>
                <a:ea typeface="Montserrat"/>
                <a:cs typeface="Montserrat"/>
                <a:sym typeface="Montserrat"/>
              </a:rPr>
              <a:t>COURSE GOALS</a:t>
            </a:r>
            <a:endParaRPr b="0" i="0" sz="1000" u="none" cap="none" strike="noStrike">
              <a:solidFill>
                <a:srgbClr val="000000"/>
              </a:solidFill>
              <a:latin typeface="Montserrat"/>
              <a:ea typeface="Montserrat"/>
              <a:cs typeface="Montserrat"/>
              <a:sym typeface="Montserrat"/>
            </a:endParaRPr>
          </a:p>
        </p:txBody>
      </p:sp>
      <p:sp>
        <p:nvSpPr>
          <p:cNvPr id="137" name="Google Shape;137;p6"/>
          <p:cNvSpPr txBox="1"/>
          <p:nvPr/>
        </p:nvSpPr>
        <p:spPr>
          <a:xfrm>
            <a:off x="6256125" y="4031902"/>
            <a:ext cx="10860000" cy="4918200"/>
          </a:xfrm>
          <a:prstGeom prst="rect">
            <a:avLst/>
          </a:prstGeom>
          <a:noFill/>
          <a:ln>
            <a:noFill/>
          </a:ln>
        </p:spPr>
        <p:txBody>
          <a:bodyPr anchorCtr="0" anchor="t" bIns="0" lIns="0" spcFirstLastPara="1" rIns="0" wrap="square" tIns="0">
            <a:spAutoFit/>
          </a:bodyPr>
          <a:lstStyle/>
          <a:p>
            <a:pPr indent="-367025" lvl="1" marL="734050" marR="0" rtl="0" algn="just">
              <a:lnSpc>
                <a:spcPct val="140011"/>
              </a:lnSpc>
              <a:spcBef>
                <a:spcPts val="0"/>
              </a:spcBef>
              <a:spcAft>
                <a:spcPts val="0"/>
              </a:spcAft>
              <a:buClr>
                <a:srgbClr val="FFFFFF"/>
              </a:buClr>
              <a:buSzPts val="3399"/>
              <a:buFont typeface="Montserrat"/>
              <a:buChar char="•"/>
            </a:pPr>
            <a:r>
              <a:rPr b="0" i="0" lang="en-US" sz="3399" u="none" cap="none" strike="noStrike">
                <a:solidFill>
                  <a:srgbClr val="FFFFFF"/>
                </a:solidFill>
                <a:latin typeface="Montserrat"/>
                <a:ea typeface="Montserrat"/>
                <a:cs typeface="Montserrat"/>
                <a:sym typeface="Montserrat"/>
              </a:rPr>
              <a:t>Master the art of interview preparation, from researching companies to crafting compelling responses.</a:t>
            </a:r>
            <a:endParaRPr b="0" i="0" sz="1400" u="none" cap="none" strike="noStrike">
              <a:solidFill>
                <a:srgbClr val="000000"/>
              </a:solidFill>
              <a:latin typeface="Montserrat"/>
              <a:ea typeface="Montserrat"/>
              <a:cs typeface="Montserrat"/>
              <a:sym typeface="Montserrat"/>
            </a:endParaRPr>
          </a:p>
          <a:p>
            <a:pPr indent="-367025" lvl="1" marL="734050" marR="0" rtl="0" algn="just">
              <a:lnSpc>
                <a:spcPct val="140011"/>
              </a:lnSpc>
              <a:spcBef>
                <a:spcPts val="0"/>
              </a:spcBef>
              <a:spcAft>
                <a:spcPts val="0"/>
              </a:spcAft>
              <a:buClr>
                <a:srgbClr val="FFFFFF"/>
              </a:buClr>
              <a:buSzPts val="3399"/>
              <a:buFont typeface="Montserrat"/>
              <a:buChar char="•"/>
            </a:pPr>
            <a:r>
              <a:rPr b="0" i="0" lang="en-US" sz="3399" u="none" cap="none" strike="noStrike">
                <a:solidFill>
                  <a:srgbClr val="FFFFFF"/>
                </a:solidFill>
                <a:latin typeface="Montserrat"/>
                <a:ea typeface="Montserrat"/>
                <a:cs typeface="Montserrat"/>
                <a:sym typeface="Montserrat"/>
              </a:rPr>
              <a:t>Develop self-assuredness in various interview scenarios.</a:t>
            </a:r>
            <a:endParaRPr b="0" i="0" sz="1400" u="none" cap="none" strike="noStrike">
              <a:solidFill>
                <a:srgbClr val="000000"/>
              </a:solidFill>
              <a:latin typeface="Montserrat"/>
              <a:ea typeface="Montserrat"/>
              <a:cs typeface="Montserrat"/>
              <a:sym typeface="Montserrat"/>
            </a:endParaRPr>
          </a:p>
          <a:p>
            <a:pPr indent="-367025" lvl="1" marL="734050" marR="0" rtl="0" algn="just">
              <a:lnSpc>
                <a:spcPct val="140011"/>
              </a:lnSpc>
              <a:spcBef>
                <a:spcPts val="0"/>
              </a:spcBef>
              <a:spcAft>
                <a:spcPts val="0"/>
              </a:spcAft>
              <a:buClr>
                <a:srgbClr val="FFFFFF"/>
              </a:buClr>
              <a:buSzPts val="3399"/>
              <a:buFont typeface="Rubik"/>
              <a:buChar char="•"/>
            </a:pPr>
            <a:r>
              <a:rPr b="0" i="0" lang="en-US" sz="3399" u="none" cap="none" strike="noStrike">
                <a:solidFill>
                  <a:srgbClr val="FFFFFF"/>
                </a:solidFill>
                <a:latin typeface="Montserrat"/>
                <a:ea typeface="Montserrat"/>
                <a:cs typeface="Montserrat"/>
                <a:sym typeface="Montserrat"/>
              </a:rPr>
              <a:t>Skillfully address challenging interview questions</a:t>
            </a:r>
            <a:r>
              <a:rPr b="0" i="0" lang="en-US" sz="3399" u="none" cap="none" strike="noStrike">
                <a:solidFill>
                  <a:srgbClr val="FFFFFF"/>
                </a:solidFill>
                <a:latin typeface="Rubik"/>
                <a:ea typeface="Rubik"/>
                <a:cs typeface="Rubik"/>
                <a:sym typeface="Rubik"/>
              </a:rPr>
              <a:t>.</a:t>
            </a:r>
            <a:endParaRPr b="0" i="0" sz="1400" u="none" cap="none" strike="noStrike">
              <a:solidFill>
                <a:srgbClr val="000000"/>
              </a:solidFill>
              <a:latin typeface="Rubik"/>
              <a:ea typeface="Rubik"/>
              <a:cs typeface="Rubik"/>
              <a:sym typeface="Rubik"/>
            </a:endParaRPr>
          </a:p>
        </p:txBody>
      </p:sp>
      <p:sp>
        <p:nvSpPr>
          <p:cNvPr id="138" name="Google Shape;138;p6"/>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42" name="Shape 142"/>
        <p:cNvGrpSpPr/>
        <p:nvPr/>
      </p:nvGrpSpPr>
      <p:grpSpPr>
        <a:xfrm>
          <a:off x="0" y="0"/>
          <a:ext cx="0" cy="0"/>
          <a:chOff x="0" y="0"/>
          <a:chExt cx="0" cy="0"/>
        </a:xfrm>
      </p:grpSpPr>
      <p:sp>
        <p:nvSpPr>
          <p:cNvPr id="143" name="Google Shape;143;p7"/>
          <p:cNvSpPr txBox="1"/>
          <p:nvPr/>
        </p:nvSpPr>
        <p:spPr>
          <a:xfrm>
            <a:off x="1148600" y="601284"/>
            <a:ext cx="11665200" cy="2154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p:txBody>
      </p:sp>
      <p:sp>
        <p:nvSpPr>
          <p:cNvPr id="144" name="Google Shape;144;p7"/>
          <p:cNvSpPr/>
          <p:nvPr/>
        </p:nvSpPr>
        <p:spPr>
          <a:xfrm>
            <a:off x="1715886" y="3319619"/>
            <a:ext cx="475684" cy="505565"/>
          </a:xfrm>
          <a:custGeom>
            <a:rect b="b" l="l" r="r" t="t"/>
            <a:pathLst>
              <a:path extrusionOk="0" h="143933" w="135426">
                <a:moveTo>
                  <a:pt x="67713" y="0"/>
                </a:moveTo>
                <a:lnTo>
                  <a:pt x="67713" y="0"/>
                </a:lnTo>
                <a:cubicBezTo>
                  <a:pt x="85672" y="0"/>
                  <a:pt x="102895" y="7134"/>
                  <a:pt x="115594" y="19833"/>
                </a:cubicBezTo>
                <a:cubicBezTo>
                  <a:pt x="128292" y="32531"/>
                  <a:pt x="135426" y="49755"/>
                  <a:pt x="135426" y="67713"/>
                </a:cubicBezTo>
                <a:lnTo>
                  <a:pt x="135426" y="76220"/>
                </a:lnTo>
                <a:cubicBezTo>
                  <a:pt x="135426" y="94179"/>
                  <a:pt x="128292" y="111402"/>
                  <a:pt x="115594" y="124100"/>
                </a:cubicBezTo>
                <a:cubicBezTo>
                  <a:pt x="102895" y="136799"/>
                  <a:pt x="85672" y="143933"/>
                  <a:pt x="67713" y="143933"/>
                </a:cubicBezTo>
                <a:lnTo>
                  <a:pt x="67713" y="143933"/>
                </a:lnTo>
                <a:cubicBezTo>
                  <a:pt x="49755" y="143933"/>
                  <a:pt x="32531" y="136799"/>
                  <a:pt x="19833" y="124100"/>
                </a:cubicBezTo>
                <a:cubicBezTo>
                  <a:pt x="7134" y="111402"/>
                  <a:pt x="0" y="94179"/>
                  <a:pt x="0" y="76220"/>
                </a:cubicBezTo>
                <a:lnTo>
                  <a:pt x="0" y="67713"/>
                </a:lnTo>
                <a:cubicBezTo>
                  <a:pt x="0" y="49755"/>
                  <a:pt x="7134" y="32531"/>
                  <a:pt x="19833" y="19833"/>
                </a:cubicBezTo>
                <a:cubicBezTo>
                  <a:pt x="32531" y="7134"/>
                  <a:pt x="49755" y="0"/>
                  <a:pt x="67713" y="0"/>
                </a:cubicBezTo>
                <a:close/>
              </a:path>
            </a:pathLst>
          </a:custGeom>
          <a:solidFill>
            <a:srgbClr val="FFA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7"/>
          <p:cNvSpPr/>
          <p:nvPr/>
        </p:nvSpPr>
        <p:spPr>
          <a:xfrm>
            <a:off x="-8" y="9258300"/>
            <a:ext cx="5442521" cy="539349"/>
          </a:xfrm>
          <a:custGeom>
            <a:rect b="b" l="l" r="r" t="t"/>
            <a:pathLst>
              <a:path extrusionOk="0" h="539349" w="5442521">
                <a:moveTo>
                  <a:pt x="0" y="0"/>
                </a:moveTo>
                <a:lnTo>
                  <a:pt x="5442521" y="0"/>
                </a:lnTo>
                <a:lnTo>
                  <a:pt x="5442521" y="539349"/>
                </a:lnTo>
                <a:lnTo>
                  <a:pt x="0" y="539349"/>
                </a:lnTo>
                <a:lnTo>
                  <a:pt x="0" y="0"/>
                </a:lnTo>
                <a:close/>
              </a:path>
            </a:pathLst>
          </a:custGeom>
          <a:blipFill rotWithShape="1">
            <a:blip r:embed="rId3">
              <a:alphaModFix/>
            </a:blip>
            <a:stretch>
              <a:fillRect b="0" l="0" r="0" t="0"/>
            </a:stretch>
          </a:blipFill>
          <a:ln>
            <a:noFill/>
          </a:ln>
        </p:spPr>
      </p:sp>
      <p:sp>
        <p:nvSpPr>
          <p:cNvPr id="146" name="Google Shape;146;p7"/>
          <p:cNvSpPr/>
          <p:nvPr/>
        </p:nvSpPr>
        <p:spPr>
          <a:xfrm>
            <a:off x="1715825" y="6163437"/>
            <a:ext cx="475819" cy="505709"/>
          </a:xfrm>
          <a:custGeom>
            <a:rect b="b" l="l" r="r" t="t"/>
            <a:pathLst>
              <a:path extrusionOk="0" h="143933" w="135426">
                <a:moveTo>
                  <a:pt x="67713" y="0"/>
                </a:moveTo>
                <a:lnTo>
                  <a:pt x="67713" y="0"/>
                </a:lnTo>
                <a:cubicBezTo>
                  <a:pt x="85672" y="0"/>
                  <a:pt x="102895" y="7134"/>
                  <a:pt x="115594" y="19833"/>
                </a:cubicBezTo>
                <a:cubicBezTo>
                  <a:pt x="128292" y="32531"/>
                  <a:pt x="135426" y="49755"/>
                  <a:pt x="135426" y="67713"/>
                </a:cubicBezTo>
                <a:lnTo>
                  <a:pt x="135426" y="76220"/>
                </a:lnTo>
                <a:cubicBezTo>
                  <a:pt x="135426" y="94179"/>
                  <a:pt x="128292" y="111402"/>
                  <a:pt x="115594" y="124100"/>
                </a:cubicBezTo>
                <a:cubicBezTo>
                  <a:pt x="102895" y="136799"/>
                  <a:pt x="85672" y="143933"/>
                  <a:pt x="67713" y="143933"/>
                </a:cubicBezTo>
                <a:lnTo>
                  <a:pt x="67713" y="143933"/>
                </a:lnTo>
                <a:cubicBezTo>
                  <a:pt x="49755" y="143933"/>
                  <a:pt x="32531" y="136799"/>
                  <a:pt x="19833" y="124100"/>
                </a:cubicBezTo>
                <a:cubicBezTo>
                  <a:pt x="7134" y="111402"/>
                  <a:pt x="0" y="94179"/>
                  <a:pt x="0" y="76220"/>
                </a:cubicBezTo>
                <a:lnTo>
                  <a:pt x="0" y="67713"/>
                </a:lnTo>
                <a:cubicBezTo>
                  <a:pt x="0" y="49755"/>
                  <a:pt x="7134" y="32531"/>
                  <a:pt x="19833" y="19833"/>
                </a:cubicBezTo>
                <a:cubicBezTo>
                  <a:pt x="32531" y="7134"/>
                  <a:pt x="49755" y="0"/>
                  <a:pt x="67713" y="0"/>
                </a:cubicBezTo>
                <a:close/>
              </a:path>
            </a:pathLst>
          </a:custGeom>
          <a:solidFill>
            <a:srgbClr val="6C3F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
          <p:cNvSpPr/>
          <p:nvPr/>
        </p:nvSpPr>
        <p:spPr>
          <a:xfrm>
            <a:off x="1715814" y="4747493"/>
            <a:ext cx="475684" cy="505565"/>
          </a:xfrm>
          <a:custGeom>
            <a:rect b="b" l="l" r="r" t="t"/>
            <a:pathLst>
              <a:path extrusionOk="0" h="143933" w="135426">
                <a:moveTo>
                  <a:pt x="67713" y="0"/>
                </a:moveTo>
                <a:lnTo>
                  <a:pt x="67713" y="0"/>
                </a:lnTo>
                <a:cubicBezTo>
                  <a:pt x="85672" y="0"/>
                  <a:pt x="102895" y="7134"/>
                  <a:pt x="115594" y="19833"/>
                </a:cubicBezTo>
                <a:cubicBezTo>
                  <a:pt x="128292" y="32531"/>
                  <a:pt x="135426" y="49755"/>
                  <a:pt x="135426" y="67713"/>
                </a:cubicBezTo>
                <a:lnTo>
                  <a:pt x="135426" y="76220"/>
                </a:lnTo>
                <a:cubicBezTo>
                  <a:pt x="135426" y="94179"/>
                  <a:pt x="128292" y="111402"/>
                  <a:pt x="115594" y="124100"/>
                </a:cubicBezTo>
                <a:cubicBezTo>
                  <a:pt x="102895" y="136799"/>
                  <a:pt x="85672" y="143933"/>
                  <a:pt x="67713" y="143933"/>
                </a:cubicBezTo>
                <a:lnTo>
                  <a:pt x="67713" y="143933"/>
                </a:lnTo>
                <a:cubicBezTo>
                  <a:pt x="49755" y="143933"/>
                  <a:pt x="32531" y="136799"/>
                  <a:pt x="19833" y="124100"/>
                </a:cubicBezTo>
                <a:cubicBezTo>
                  <a:pt x="7134" y="111402"/>
                  <a:pt x="0" y="94179"/>
                  <a:pt x="0" y="76220"/>
                </a:cubicBezTo>
                <a:lnTo>
                  <a:pt x="0" y="67713"/>
                </a:lnTo>
                <a:cubicBezTo>
                  <a:pt x="0" y="49755"/>
                  <a:pt x="7134" y="32531"/>
                  <a:pt x="19833" y="19833"/>
                </a:cubicBezTo>
                <a:cubicBezTo>
                  <a:pt x="32531" y="7134"/>
                  <a:pt x="49755" y="0"/>
                  <a:pt x="67713" y="0"/>
                </a:cubicBezTo>
                <a:close/>
              </a:path>
            </a:pathLst>
          </a:custGeom>
          <a:solidFill>
            <a:srgbClr val="C851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12928337" y="1327553"/>
            <a:ext cx="4897067" cy="7345600"/>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b="0" l="-36016" r="-3601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5">
              <a:alphaModFix/>
            </a:blip>
            <a:stretch>
              <a:fillRect b="0" l="0" r="0" t="0"/>
            </a:stretch>
          </a:blipFill>
          <a:ln>
            <a:noFill/>
          </a:ln>
        </p:spPr>
      </p:sp>
      <p:sp>
        <p:nvSpPr>
          <p:cNvPr id="150" name="Google Shape;150;p7"/>
          <p:cNvSpPr txBox="1"/>
          <p:nvPr/>
        </p:nvSpPr>
        <p:spPr>
          <a:xfrm>
            <a:off x="1308456" y="9204442"/>
            <a:ext cx="2046741" cy="58039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141414"/>
                </a:solidFill>
                <a:latin typeface="Arial"/>
                <a:ea typeface="Arial"/>
                <a:cs typeface="Arial"/>
                <a:sym typeface="Arial"/>
              </a:rPr>
              <a:t>Borcelle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54" name="Shape 154"/>
        <p:cNvGrpSpPr/>
        <p:nvPr/>
      </p:nvGrpSpPr>
      <p:grpSpPr>
        <a:xfrm>
          <a:off x="0" y="0"/>
          <a:ext cx="0" cy="0"/>
          <a:chOff x="0" y="0"/>
          <a:chExt cx="0" cy="0"/>
        </a:xfrm>
      </p:grpSpPr>
      <p:sp>
        <p:nvSpPr>
          <p:cNvPr id="155" name="Google Shape;155;p8"/>
          <p:cNvSpPr txBox="1"/>
          <p:nvPr/>
        </p:nvSpPr>
        <p:spPr>
          <a:xfrm>
            <a:off x="1069488" y="624565"/>
            <a:ext cx="13909500" cy="13854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Clr>
                <a:srgbClr val="000000"/>
              </a:buClr>
              <a:buSzPts val="9000"/>
              <a:buFont typeface="Arial"/>
              <a:buNone/>
            </a:pPr>
            <a:r>
              <a:rPr b="0" i="0" lang="en-US" sz="9000" u="none" cap="none" strike="noStrike">
                <a:solidFill>
                  <a:srgbClr val="FFFFFF"/>
                </a:solidFill>
                <a:latin typeface="Montserrat"/>
                <a:ea typeface="Montserrat"/>
                <a:cs typeface="Montserrat"/>
                <a:sym typeface="Montserrat"/>
              </a:rPr>
              <a:t>COURSE STRUSTURE</a:t>
            </a:r>
            <a:endParaRPr b="0" i="0" sz="1400" u="none" cap="none" strike="noStrike">
              <a:solidFill>
                <a:srgbClr val="000000"/>
              </a:solidFill>
              <a:latin typeface="Montserrat"/>
              <a:ea typeface="Montserrat"/>
              <a:cs typeface="Montserrat"/>
              <a:sym typeface="Montserrat"/>
            </a:endParaRPr>
          </a:p>
        </p:txBody>
      </p:sp>
      <p:grpSp>
        <p:nvGrpSpPr>
          <p:cNvPr id="156" name="Google Shape;156;p8"/>
          <p:cNvGrpSpPr/>
          <p:nvPr/>
        </p:nvGrpSpPr>
        <p:grpSpPr>
          <a:xfrm>
            <a:off x="1422048" y="6725501"/>
            <a:ext cx="3422220" cy="3266380"/>
            <a:chOff x="-107378" y="-3484"/>
            <a:chExt cx="4562960" cy="4355172"/>
          </a:xfrm>
        </p:grpSpPr>
        <p:sp>
          <p:nvSpPr>
            <p:cNvPr id="157" name="Google Shape;157;p8"/>
            <p:cNvSpPr txBox="1"/>
            <p:nvPr/>
          </p:nvSpPr>
          <p:spPr>
            <a:xfrm>
              <a:off x="1169821" y="1443538"/>
              <a:ext cx="2008562" cy="134682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Clr>
                  <a:srgbClr val="000000"/>
                </a:buClr>
                <a:buSzPts val="6086"/>
                <a:buFont typeface="Arial"/>
                <a:buNone/>
              </a:pPr>
              <a:r>
                <a:rPr b="0" i="0" lang="en-US" sz="6086" u="none" cap="none" strike="noStrike">
                  <a:solidFill>
                    <a:srgbClr val="FFFFFF"/>
                  </a:solidFill>
                  <a:latin typeface="Open Sans Light"/>
                  <a:ea typeface="Open Sans Light"/>
                  <a:cs typeface="Open Sans Light"/>
                  <a:sym typeface="Open Sans Light"/>
                </a:rPr>
                <a:t>50%</a:t>
              </a:r>
              <a:endParaRPr b="0" i="0" sz="1400" u="none" cap="none" strike="noStrike">
                <a:solidFill>
                  <a:srgbClr val="000000"/>
                </a:solidFill>
                <a:latin typeface="Arial"/>
                <a:ea typeface="Arial"/>
                <a:cs typeface="Arial"/>
                <a:sym typeface="Arial"/>
              </a:endParaRPr>
            </a:p>
          </p:txBody>
        </p:sp>
        <p:grpSp>
          <p:nvGrpSpPr>
            <p:cNvPr id="158" name="Google Shape;158;p8"/>
            <p:cNvGrpSpPr/>
            <p:nvPr/>
          </p:nvGrpSpPr>
          <p:grpSpPr>
            <a:xfrm>
              <a:off x="-107378" y="-3484"/>
              <a:ext cx="4562960" cy="4355172"/>
              <a:chOff x="-62725" y="-2035"/>
              <a:chExt cx="2665449" cy="2544070"/>
            </a:xfrm>
          </p:grpSpPr>
          <p:sp>
            <p:nvSpPr>
              <p:cNvPr id="159" name="Google Shape;159;p8"/>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solidFill>
                <a:srgbClr val="494F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1259073" y="5157"/>
                <a:ext cx="1280927" cy="2529687"/>
              </a:xfrm>
              <a:custGeom>
                <a:rect b="b" l="l" r="r" t="t"/>
                <a:pathLst>
                  <a:path extrusionOk="0" h="2529687" w="1280927">
                    <a:moveTo>
                      <a:pt x="200697" y="9101"/>
                    </a:moveTo>
                    <a:cubicBezTo>
                      <a:pt x="821762" y="102958"/>
                      <a:pt x="1280927" y="636726"/>
                      <a:pt x="1280927" y="1264843"/>
                    </a:cubicBezTo>
                    <a:cubicBezTo>
                      <a:pt x="1280927" y="1892960"/>
                      <a:pt x="821762" y="2426728"/>
                      <a:pt x="200697" y="2520585"/>
                    </a:cubicBezTo>
                    <a:cubicBezTo>
                      <a:pt x="142240" y="2529686"/>
                      <a:pt x="83382" y="2506815"/>
                      <a:pt x="46409" y="2460630"/>
                    </a:cubicBezTo>
                    <a:cubicBezTo>
                      <a:pt x="9436" y="2414446"/>
                      <a:pt x="0" y="2352008"/>
                      <a:pt x="21675" y="2296961"/>
                    </a:cubicBezTo>
                    <a:cubicBezTo>
                      <a:pt x="43350" y="2241913"/>
                      <a:pt x="92821" y="2202670"/>
                      <a:pt x="151357" y="2194092"/>
                    </a:cubicBezTo>
                    <a:cubicBezTo>
                      <a:pt x="610945" y="2124638"/>
                      <a:pt x="950727" y="1729650"/>
                      <a:pt x="950727" y="1264843"/>
                    </a:cubicBezTo>
                    <a:cubicBezTo>
                      <a:pt x="950727" y="800036"/>
                      <a:pt x="610945" y="405048"/>
                      <a:pt x="151357" y="335594"/>
                    </a:cubicBezTo>
                    <a:cubicBezTo>
                      <a:pt x="92821" y="327016"/>
                      <a:pt x="43350" y="287773"/>
                      <a:pt x="21675" y="232725"/>
                    </a:cubicBezTo>
                    <a:cubicBezTo>
                      <a:pt x="0" y="177678"/>
                      <a:pt x="9436" y="115241"/>
                      <a:pt x="46409" y="69056"/>
                    </a:cubicBezTo>
                    <a:cubicBezTo>
                      <a:pt x="83382" y="22871"/>
                      <a:pt x="142240" y="0"/>
                      <a:pt x="200697" y="9101"/>
                    </a:cubicBezTo>
                    <a:close/>
                  </a:path>
                </a:pathLst>
              </a:custGeom>
              <a:solidFill>
                <a:srgbClr val="FFA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1" name="Google Shape;161;p8"/>
          <p:cNvSpPr txBox="1"/>
          <p:nvPr/>
        </p:nvSpPr>
        <p:spPr>
          <a:xfrm>
            <a:off x="6022225" y="3103275"/>
            <a:ext cx="11322000" cy="763500"/>
          </a:xfrm>
          <a:prstGeom prst="rect">
            <a:avLst/>
          </a:prstGeom>
          <a:noFill/>
          <a:ln>
            <a:noFill/>
          </a:ln>
        </p:spPr>
        <p:txBody>
          <a:bodyPr anchorCtr="0" anchor="t" bIns="0" lIns="0" spcFirstLastPara="1" rIns="0" wrap="square" tIns="0">
            <a:spAutoFit/>
          </a:bodyPr>
          <a:lstStyle/>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Rubik"/>
              <a:ea typeface="Rubik"/>
              <a:cs typeface="Rubik"/>
              <a:sym typeface="Rubik"/>
            </a:endParaRPr>
          </a:p>
          <a:p>
            <a:pPr indent="0" lvl="0" marL="0" marR="0" rtl="0" algn="l">
              <a:lnSpc>
                <a:spcPct val="140000"/>
              </a:lnSpc>
              <a:spcBef>
                <a:spcPts val="0"/>
              </a:spcBef>
              <a:spcAft>
                <a:spcPts val="0"/>
              </a:spcAft>
              <a:buClr>
                <a:srgbClr val="000000"/>
              </a:buClr>
              <a:buSzPts val="3000"/>
              <a:buFont typeface="Arial"/>
              <a:buNone/>
            </a:pPr>
            <a:r>
              <a:t/>
            </a:r>
            <a:endParaRPr b="1" i="0" sz="3000" u="none" cap="none" strike="noStrike">
              <a:solidFill>
                <a:srgbClr val="FFA500"/>
              </a:solidFill>
              <a:latin typeface="Montserrat"/>
              <a:ea typeface="Montserrat"/>
              <a:cs typeface="Montserrat"/>
              <a:sym typeface="Montserrat"/>
            </a:endParaRPr>
          </a:p>
        </p:txBody>
      </p:sp>
      <p:sp>
        <p:nvSpPr>
          <p:cNvPr id="162" name="Google Shape;162;p8"/>
          <p:cNvSpPr/>
          <p:nvPr/>
        </p:nvSpPr>
        <p:spPr>
          <a:xfrm>
            <a:off x="579697" y="4270664"/>
            <a:ext cx="5442521" cy="539349"/>
          </a:xfrm>
          <a:custGeom>
            <a:rect b="b" l="l" r="r" t="t"/>
            <a:pathLst>
              <a:path extrusionOk="0" h="539349" w="5442521">
                <a:moveTo>
                  <a:pt x="0" y="0"/>
                </a:moveTo>
                <a:lnTo>
                  <a:pt x="5442521" y="0"/>
                </a:lnTo>
                <a:lnTo>
                  <a:pt x="5442521" y="539349"/>
                </a:lnTo>
                <a:lnTo>
                  <a:pt x="0" y="539349"/>
                </a:lnTo>
                <a:lnTo>
                  <a:pt x="0" y="0"/>
                </a:lnTo>
                <a:close/>
              </a:path>
            </a:pathLst>
          </a:custGeom>
          <a:blipFill rotWithShape="1">
            <a:blip r:embed="rId3">
              <a:alphaModFix/>
            </a:blip>
            <a:stretch>
              <a:fillRect b="0" l="0" r="0" t="0"/>
            </a:stretch>
          </a:blipFill>
          <a:ln>
            <a:noFill/>
          </a:ln>
        </p:spPr>
      </p:sp>
      <p:sp>
        <p:nvSpPr>
          <p:cNvPr id="163" name="Google Shape;163;p8"/>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4">
              <a:alphaModFix/>
            </a:blip>
            <a:stretch>
              <a:fillRect b="0" l="0" r="0" t="0"/>
            </a:stretch>
          </a:blipFill>
          <a:ln>
            <a:noFill/>
          </a:ln>
        </p:spPr>
      </p:sp>
      <p:sp>
        <p:nvSpPr>
          <p:cNvPr id="164" name="Google Shape;164;p8"/>
          <p:cNvSpPr txBox="1"/>
          <p:nvPr/>
        </p:nvSpPr>
        <p:spPr>
          <a:xfrm>
            <a:off x="1254217" y="4203989"/>
            <a:ext cx="33195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FFFFFF"/>
                </a:solidFill>
                <a:latin typeface="Rubik"/>
                <a:ea typeface="Rubik"/>
                <a:cs typeface="Rubik"/>
                <a:sym typeface="Rubik"/>
              </a:rPr>
              <a:t>MODULE 1</a:t>
            </a:r>
            <a:endParaRPr b="0" i="0" sz="1400" u="none" cap="none" strike="noStrike">
              <a:solidFill>
                <a:srgbClr val="000000"/>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1414"/>
        </a:solidFill>
      </p:bgPr>
    </p:bg>
    <p:spTree>
      <p:nvGrpSpPr>
        <p:cNvPr id="168" name="Shape 168"/>
        <p:cNvGrpSpPr/>
        <p:nvPr/>
      </p:nvGrpSpPr>
      <p:grpSpPr>
        <a:xfrm>
          <a:off x="0" y="0"/>
          <a:ext cx="0" cy="0"/>
          <a:chOff x="0" y="0"/>
          <a:chExt cx="0" cy="0"/>
        </a:xfrm>
      </p:grpSpPr>
      <p:sp>
        <p:nvSpPr>
          <p:cNvPr id="169" name="Google Shape;169;p9"/>
          <p:cNvSpPr txBox="1"/>
          <p:nvPr/>
        </p:nvSpPr>
        <p:spPr>
          <a:xfrm>
            <a:off x="1028700" y="492690"/>
            <a:ext cx="13909500" cy="13854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Clr>
                <a:srgbClr val="000000"/>
              </a:buClr>
              <a:buSzPts val="9000"/>
              <a:buFont typeface="Arial"/>
              <a:buNone/>
            </a:pPr>
            <a:r>
              <a:rPr b="0" i="0" lang="en-US" sz="9000" u="none" cap="none" strike="noStrike">
                <a:solidFill>
                  <a:srgbClr val="FFFFFF"/>
                </a:solidFill>
                <a:latin typeface="Montserrat"/>
                <a:ea typeface="Montserrat"/>
                <a:cs typeface="Montserrat"/>
                <a:sym typeface="Montserrat"/>
              </a:rPr>
              <a:t>COURSE STRUCTURE</a:t>
            </a:r>
            <a:endParaRPr b="0" i="0" sz="1400" u="none" cap="none" strike="noStrike">
              <a:solidFill>
                <a:srgbClr val="000000"/>
              </a:solidFill>
              <a:latin typeface="Montserrat"/>
              <a:ea typeface="Montserrat"/>
              <a:cs typeface="Montserrat"/>
              <a:sym typeface="Montserrat"/>
            </a:endParaRPr>
          </a:p>
        </p:txBody>
      </p:sp>
      <p:grpSp>
        <p:nvGrpSpPr>
          <p:cNvPr id="170" name="Google Shape;170;p9"/>
          <p:cNvGrpSpPr/>
          <p:nvPr/>
        </p:nvGrpSpPr>
        <p:grpSpPr>
          <a:xfrm>
            <a:off x="1422048" y="6725501"/>
            <a:ext cx="3422220" cy="3266380"/>
            <a:chOff x="-107378" y="-3484"/>
            <a:chExt cx="4562960" cy="4355172"/>
          </a:xfrm>
        </p:grpSpPr>
        <p:sp>
          <p:nvSpPr>
            <p:cNvPr id="171" name="Google Shape;171;p9"/>
            <p:cNvSpPr txBox="1"/>
            <p:nvPr/>
          </p:nvSpPr>
          <p:spPr>
            <a:xfrm>
              <a:off x="875680" y="1443538"/>
              <a:ext cx="2596845" cy="134682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Clr>
                  <a:srgbClr val="000000"/>
                </a:buClr>
                <a:buSzPts val="6086"/>
                <a:buFont typeface="Arial"/>
                <a:buNone/>
              </a:pPr>
              <a:r>
                <a:rPr b="0" i="0" lang="en-US" sz="6086" u="none" cap="none" strike="noStrike">
                  <a:solidFill>
                    <a:srgbClr val="FFFFFF"/>
                  </a:solidFill>
                  <a:latin typeface="Open Sans Light"/>
                  <a:ea typeface="Open Sans Light"/>
                  <a:cs typeface="Open Sans Light"/>
                  <a:sym typeface="Open Sans Light"/>
                </a:rPr>
                <a:t>100%</a:t>
              </a:r>
              <a:endParaRPr b="0" i="0" sz="1400" u="none" cap="none" strike="noStrike">
                <a:solidFill>
                  <a:srgbClr val="000000"/>
                </a:solidFill>
                <a:latin typeface="Arial"/>
                <a:ea typeface="Arial"/>
                <a:cs typeface="Arial"/>
                <a:sym typeface="Arial"/>
              </a:endParaRPr>
            </a:p>
          </p:txBody>
        </p:sp>
        <p:grpSp>
          <p:nvGrpSpPr>
            <p:cNvPr id="172" name="Google Shape;172;p9"/>
            <p:cNvGrpSpPr/>
            <p:nvPr/>
          </p:nvGrpSpPr>
          <p:grpSpPr>
            <a:xfrm>
              <a:off x="-107378" y="-3484"/>
              <a:ext cx="4562960" cy="4355172"/>
              <a:chOff x="-62725" y="-2035"/>
              <a:chExt cx="2665449" cy="2544070"/>
            </a:xfrm>
          </p:grpSpPr>
          <p:sp>
            <p:nvSpPr>
              <p:cNvPr id="173" name="Google Shape;173;p9"/>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solidFill>
                <a:srgbClr val="494F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9"/>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32235"/>
                    </a:lnTo>
                    <a:cubicBezTo>
                      <a:pt x="995966" y="330729"/>
                      <a:pt x="684141" y="509524"/>
                      <a:pt x="515325" y="800918"/>
                    </a:cubicBezTo>
                    <a:cubicBezTo>
                      <a:pt x="346509" y="1092311"/>
                      <a:pt x="346509" y="1451759"/>
                      <a:pt x="515325" y="1743152"/>
                    </a:cubicBezTo>
                    <a:cubicBezTo>
                      <a:pt x="684141" y="2034546"/>
                      <a:pt x="995966" y="2213341"/>
                      <a:pt x="1332725" y="2211835"/>
                    </a:cubicBezTo>
                    <a:cubicBezTo>
                      <a:pt x="1669484" y="2213341"/>
                      <a:pt x="1981309" y="2034546"/>
                      <a:pt x="2150125" y="1743152"/>
                    </a:cubicBezTo>
                    <a:cubicBezTo>
                      <a:pt x="2318941" y="1451759"/>
                      <a:pt x="2318941" y="1092311"/>
                      <a:pt x="2150125" y="800918"/>
                    </a:cubicBezTo>
                    <a:cubicBezTo>
                      <a:pt x="1981309" y="509524"/>
                      <a:pt x="1669484" y="330729"/>
                      <a:pt x="1332725" y="332235"/>
                    </a:cubicBezTo>
                    <a:close/>
                  </a:path>
                </a:pathLst>
              </a:custGeom>
              <a:solidFill>
                <a:srgbClr val="FFA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5" name="Google Shape;175;p9"/>
          <p:cNvSpPr txBox="1"/>
          <p:nvPr/>
        </p:nvSpPr>
        <p:spPr>
          <a:xfrm>
            <a:off x="6565050" y="2722875"/>
            <a:ext cx="10525200" cy="652500"/>
          </a:xfrm>
          <a:prstGeom prst="rect">
            <a:avLst/>
          </a:prstGeom>
          <a:noFill/>
          <a:ln>
            <a:noFill/>
          </a:ln>
        </p:spPr>
        <p:txBody>
          <a:bodyPr anchorCtr="0" anchor="t" bIns="0" lIns="0" spcFirstLastPara="1" rIns="0" wrap="square" tIns="0">
            <a:spAutoFit/>
          </a:bodyPr>
          <a:lstStyle/>
          <a:p>
            <a:pPr indent="0" lvl="0" marL="91440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700"/>
              <a:buFont typeface="Arial"/>
              <a:buNone/>
            </a:pPr>
            <a:r>
              <a:t/>
            </a:r>
            <a:endParaRPr b="1" i="0" sz="2700" u="none" cap="none" strike="noStrike">
              <a:solidFill>
                <a:srgbClr val="FFA500"/>
              </a:solidFill>
              <a:latin typeface="Montserrat"/>
              <a:ea typeface="Montserrat"/>
              <a:cs typeface="Montserrat"/>
              <a:sym typeface="Montserrat"/>
            </a:endParaRPr>
          </a:p>
        </p:txBody>
      </p:sp>
      <p:sp>
        <p:nvSpPr>
          <p:cNvPr id="176" name="Google Shape;176;p9"/>
          <p:cNvSpPr/>
          <p:nvPr/>
        </p:nvSpPr>
        <p:spPr>
          <a:xfrm>
            <a:off x="579697" y="4270664"/>
            <a:ext cx="5442521" cy="539349"/>
          </a:xfrm>
          <a:custGeom>
            <a:rect b="b" l="l" r="r" t="t"/>
            <a:pathLst>
              <a:path extrusionOk="0" h="539349" w="5442521">
                <a:moveTo>
                  <a:pt x="0" y="0"/>
                </a:moveTo>
                <a:lnTo>
                  <a:pt x="5442521" y="0"/>
                </a:lnTo>
                <a:lnTo>
                  <a:pt x="5442521" y="539349"/>
                </a:lnTo>
                <a:lnTo>
                  <a:pt x="0" y="539349"/>
                </a:lnTo>
                <a:lnTo>
                  <a:pt x="0" y="0"/>
                </a:lnTo>
                <a:close/>
              </a:path>
            </a:pathLst>
          </a:custGeom>
          <a:blipFill rotWithShape="1">
            <a:blip r:embed="rId3">
              <a:alphaModFix/>
            </a:blip>
            <a:stretch>
              <a:fillRect b="0" l="0" r="0" t="0"/>
            </a:stretch>
          </a:blipFill>
          <a:ln>
            <a:noFill/>
          </a:ln>
        </p:spPr>
      </p:sp>
      <p:sp>
        <p:nvSpPr>
          <p:cNvPr id="177" name="Google Shape;177;p9"/>
          <p:cNvSpPr/>
          <p:nvPr/>
        </p:nvSpPr>
        <p:spPr>
          <a:xfrm>
            <a:off x="817477" y="9351506"/>
            <a:ext cx="331118" cy="352936"/>
          </a:xfrm>
          <a:custGeom>
            <a:rect b="b" l="l" r="r" t="t"/>
            <a:pathLst>
              <a:path extrusionOk="0" h="352936" w="331118">
                <a:moveTo>
                  <a:pt x="0" y="0"/>
                </a:moveTo>
                <a:lnTo>
                  <a:pt x="331118" y="0"/>
                </a:lnTo>
                <a:lnTo>
                  <a:pt x="331118" y="352937"/>
                </a:lnTo>
                <a:lnTo>
                  <a:pt x="0" y="352937"/>
                </a:lnTo>
                <a:lnTo>
                  <a:pt x="0" y="0"/>
                </a:lnTo>
                <a:close/>
              </a:path>
            </a:pathLst>
          </a:custGeom>
          <a:blipFill rotWithShape="1">
            <a:blip r:embed="rId4">
              <a:alphaModFix/>
            </a:blip>
            <a:stretch>
              <a:fillRect b="0" l="0" r="0" t="0"/>
            </a:stretch>
          </a:blipFill>
          <a:ln>
            <a:noFill/>
          </a:ln>
        </p:spPr>
      </p:sp>
      <p:sp>
        <p:nvSpPr>
          <p:cNvPr id="178" name="Google Shape;178;p9"/>
          <p:cNvSpPr txBox="1"/>
          <p:nvPr/>
        </p:nvSpPr>
        <p:spPr>
          <a:xfrm>
            <a:off x="1254217" y="4203989"/>
            <a:ext cx="33195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FFFFFF"/>
                </a:solidFill>
                <a:latin typeface="Arial"/>
                <a:ea typeface="Arial"/>
                <a:cs typeface="Arial"/>
                <a:sym typeface="Arial"/>
              </a:rPr>
              <a:t>MODULE 2</a:t>
            </a:r>
            <a:endParaRPr b="0" i="0" sz="1400" u="none" cap="none" strike="noStrike">
              <a:solidFill>
                <a:srgbClr val="000000"/>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