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Quattrocen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5.xml"/><Relationship Id="rId21" Type="http://schemas.openxmlformats.org/officeDocument/2006/relationships/font" Target="fonts/QuattrocentoSans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838200" y="2061006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  <a:defRPr sz="2800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 rot="5400000">
            <a:off x="8219282" y="2361262"/>
            <a:ext cx="5811838" cy="1819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838201" y="2402238"/>
            <a:ext cx="4508715" cy="2187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800"/>
              <a:buFont typeface="Quattrocento Sans"/>
              <a:buNone/>
              <a:defRPr sz="4800">
                <a:solidFill>
                  <a:srgbClr val="D247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6323308" y="2402237"/>
            <a:ext cx="5269424" cy="2187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609600" y="0"/>
            <a:ext cx="10737851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831851" y="2193927"/>
            <a:ext cx="5156200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6189664" y="1489075"/>
            <a:ext cx="51577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6189664" y="2193927"/>
            <a:ext cx="5157787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15.officeredir.microsoft.com/r/rlid2013GettingStartedCntrPPT?clid=1033" TargetMode="External"/><Relationship Id="rId4" Type="http://schemas.openxmlformats.org/officeDocument/2006/relationships/hyperlink" Target="http://o15.officeredir.microsoft.com/r/rlid2013GettingStartedCntrPPT?clid=10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838200" y="2061006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</a:pPr>
            <a:r>
              <a:rPr lang="en-US" sz="2700">
                <a:latin typeface="Montserrat"/>
                <a:ea typeface="Montserrat"/>
                <a:cs typeface="Montserrat"/>
                <a:sym typeface="Montserrat"/>
              </a:rPr>
              <a:t>NAME HERE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352" y="2667000"/>
            <a:ext cx="6152598" cy="346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838200" y="1825624"/>
            <a:ext cx="4876800" cy="4447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from the start, you’ll have access to beautiful, widescreen themes that you can easily change to match your style.  Every theme comes with a variety of color variants that you can mix and match.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 features like Merge Shapes and a  color-matching Eyedropper open up new possibilities for your designs.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9536" y="4833206"/>
            <a:ext cx="256032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0369" y="4833206"/>
            <a:ext cx="256032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9537" y="1729203"/>
            <a:ext cx="5271152" cy="296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335" y="4495751"/>
            <a:ext cx="4036895" cy="16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6628" y="1840906"/>
            <a:ext cx="40386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604425" y="2332525"/>
            <a:ext cx="60960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from the start, you’ll have access to beautiful, widescreen themes that you can easily change to match your style.  Every theme comes with a variety of color variants that you can mix and match.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 features like Merge Shapes and a  color-matching Eyedropper open up new possibilities for your designs.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Work Together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3753" y="2029625"/>
            <a:ext cx="3971124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604425" y="2119550"/>
            <a:ext cx="60960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from the start, you’ll have access to beautiful, widescreen themes that you can easily change to match your style.  Every theme comes with a variety of color variants that you can mix and match.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 features like Merge Shapes and a  color-matching Eyedropper open up new possibilities for your designs.</a:t>
            </a: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838201" y="2402238"/>
            <a:ext cx="4508715" cy="2187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800"/>
              <a:buFont typeface="Quattrocento Sans"/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6028275" y="1893103"/>
            <a:ext cx="5859600" cy="26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Intuitively design beautiful presentations, easily share and work together with others and give a professional performance with advanced presenting tools.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7">
            <a:hlinkClick r:id="rId3"/>
          </p:cNvPr>
          <p:cNvSpPr/>
          <p:nvPr/>
        </p:nvSpPr>
        <p:spPr>
          <a:xfrm>
            <a:off x="11557038" y="6134153"/>
            <a:ext cx="431763" cy="431763"/>
          </a:xfrm>
          <a:custGeom>
            <a:rect b="b" l="l" r="r" t="t"/>
            <a:pathLst>
              <a:path extrusionOk="0" h="643468" w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7">
            <a:hlinkClick r:id="rId4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462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Find out more at the PowerPoint Getting Started Center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(Click the arrow when in Slide Show mode)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2472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