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12192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  <p:embeddedFont>
      <p:font typeface="Arial Black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40">
          <p15:clr>
            <a:srgbClr val="000000"/>
          </p15:clr>
        </p15:guide>
        <p15:guide id="2" pos="597">
          <p15:clr>
            <a:srgbClr val="000000"/>
          </p15:clr>
        </p15:guide>
        <p15:guide id="3" orient="horz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68C2BE8-20B6-4771-BC93-2E1A3191324D}">
  <a:tblStyle styleId="{068C2BE8-20B6-4771-BC93-2E1A3191324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7E8"/>
          </a:solidFill>
        </a:fill>
      </a:tcStyle>
    </a:wholeTbl>
    <a:band1H>
      <a:tcTxStyle/>
      <a:tcStyle>
        <a:fill>
          <a:solidFill>
            <a:srgbClr val="CACBCE"/>
          </a:solidFill>
        </a:fill>
      </a:tcStyle>
    </a:band1H>
    <a:band2H>
      <a:tcTxStyle/>
    </a:band2H>
    <a:band1V>
      <a:tcTxStyle/>
      <a:tcStyle>
        <a:fill>
          <a:solidFill>
            <a:srgbClr val="CACBCE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40"/>
        <p:guide pos="597"/>
        <p:guide pos="216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Montserrat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ArialBlack-regular.fntdata"/><Relationship Id="rId16" Type="http://schemas.openxmlformats.org/officeDocument/2006/relationships/font" Target="fonts/Montserrat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>
  <p:cSld name="Title Slide with Imag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" name="Google Shape;15;p2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6" name="Google Shape;16;p2"/>
          <p:cNvSpPr/>
          <p:nvPr>
            <p:ph idx="2" type="pic"/>
          </p:nvPr>
        </p:nvSpPr>
        <p:spPr>
          <a:xfrm>
            <a:off x="1683398" y="860944"/>
            <a:ext cx="4428523" cy="5137089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17" name="Google Shape;17;p2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" name="Google Shape;18;p2" title="Title"/>
          <p:cNvSpPr txBox="1"/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Calibri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 title="Subtitle"/>
          <p:cNvSpPr txBox="1"/>
          <p:nvPr>
            <p:ph idx="1" type="subTitle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0" name="Google Shape;20;p2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1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117" name="Google Shape;117;p11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118" name="Google Shape;118;p11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9" name="Google Shape;119;p11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0" name="Google Shape;120;p11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p11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1" title="Title "/>
          <p:cNvSpPr txBox="1"/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1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2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7" name="Google Shape;127;p12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12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29" name="Google Shape;129;p12" title="Title"/>
          <p:cNvSpPr txBox="1"/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Calibri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2" title="Subtitle"/>
          <p:cNvSpPr txBox="1"/>
          <p:nvPr>
            <p:ph idx="1" type="subTitle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31" name="Google Shape;131;p12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3"/>
          <p:cNvSpPr/>
          <p:nvPr/>
        </p:nvSpPr>
        <p:spPr>
          <a:xfrm rot="-1641210">
            <a:off x="-637324" y="3588176"/>
            <a:ext cx="3860162" cy="1746952"/>
          </a:xfrm>
          <a:prstGeom prst="parallelogram">
            <a:avLst>
              <a:gd fmla="val 53218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5" name="Google Shape;135;p13"/>
          <p:cNvCxnSpPr/>
          <p:nvPr/>
        </p:nvCxnSpPr>
        <p:spPr>
          <a:xfrm flipH="1" rot="10800000">
            <a:off x="0" y="1010090"/>
            <a:ext cx="1785257" cy="90750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6" name="Google Shape;136;p13" title="Title"/>
          <p:cNvSpPr txBox="1"/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  <a:defRPr b="1" sz="40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3" title="Subtitle"/>
          <p:cNvSpPr txBox="1"/>
          <p:nvPr>
            <p:ph idx="1" type="body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38" name="Google Shape;138;p13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13"/>
          <p:cNvSpPr/>
          <p:nvPr/>
        </p:nvSpPr>
        <p:spPr>
          <a:xfrm>
            <a:off x="7754112" y="0"/>
            <a:ext cx="2258568" cy="742819"/>
          </a:xfrm>
          <a:prstGeom prst="parallelogram">
            <a:avLst>
              <a:gd fmla="val 195850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40" name="Google Shape;140;p13"/>
          <p:cNvCxnSpPr/>
          <p:nvPr/>
        </p:nvCxnSpPr>
        <p:spPr>
          <a:xfrm flipH="1" rot="10800000">
            <a:off x="0" y="408562"/>
            <a:ext cx="6595353" cy="3403148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1" name="Google Shape;141;p13"/>
          <p:cNvCxnSpPr/>
          <p:nvPr/>
        </p:nvCxnSpPr>
        <p:spPr>
          <a:xfrm flipH="1" rot="10800000">
            <a:off x="-17837" y="5266944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2" name="Google Shape;142;p13"/>
          <p:cNvSpPr/>
          <p:nvPr/>
        </p:nvSpPr>
        <p:spPr>
          <a:xfrm rot="-1641210">
            <a:off x="-139035" y="3407045"/>
            <a:ext cx="1438399" cy="236580"/>
          </a:xfrm>
          <a:prstGeom prst="parallelogram">
            <a:avLst>
              <a:gd fmla="val 53218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Google Shape;144;p14"/>
          <p:cNvCxnSpPr/>
          <p:nvPr/>
        </p:nvCxnSpPr>
        <p:spPr>
          <a:xfrm rot="10800000">
            <a:off x="-9247" y="3633967"/>
            <a:ext cx="1912619" cy="1572989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45" name="Google Shape;145;p14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146" name="Google Shape;146;p14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7" name="Google Shape;147;p14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8" name="Google Shape;148;p14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9" name="Google Shape;149;p14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6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0" name="Google Shape;150;p14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4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4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3" name="Google Shape;153;p14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14"/>
          <p:cNvSpPr txBox="1"/>
          <p:nvPr>
            <p:ph idx="1" type="body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Google Shape;156;p15"/>
          <p:cNvCxnSpPr/>
          <p:nvPr/>
        </p:nvCxnSpPr>
        <p:spPr>
          <a:xfrm rot="10800000">
            <a:off x="-9247" y="3633967"/>
            <a:ext cx="1912619" cy="1572989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57" name="Google Shape;157;p15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158" name="Google Shape;158;p15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9" name="Google Shape;159;p15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0" name="Google Shape;160;p15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1" name="Google Shape;161;p15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6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62" name="Google Shape;162;p15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5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15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5" name="Google Shape;165;p15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15"/>
          <p:cNvSpPr txBox="1"/>
          <p:nvPr>
            <p:ph idx="1" type="body"/>
          </p:nvPr>
        </p:nvSpPr>
        <p:spPr>
          <a:xfrm>
            <a:off x="529687" y="1651044"/>
            <a:ext cx="5181600" cy="452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7" name="Google Shape;167;p15"/>
          <p:cNvSpPr txBox="1"/>
          <p:nvPr>
            <p:ph idx="2" type="body"/>
          </p:nvPr>
        </p:nvSpPr>
        <p:spPr>
          <a:xfrm>
            <a:off x="6172200" y="1651044"/>
            <a:ext cx="5181600" cy="4525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9" name="Google Shape;169;p16"/>
          <p:cNvCxnSpPr/>
          <p:nvPr/>
        </p:nvCxnSpPr>
        <p:spPr>
          <a:xfrm rot="10800000">
            <a:off x="-9247" y="3633967"/>
            <a:ext cx="1912619" cy="1572989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70" name="Google Shape;170;p16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171" name="Google Shape;171;p16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2" name="Google Shape;172;p16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73" name="Google Shape;173;p16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16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6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75" name="Google Shape;175;p16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6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16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8" name="Google Shape;178;p16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9" name="Google Shape;179;p16"/>
          <p:cNvSpPr txBox="1"/>
          <p:nvPr>
            <p:ph idx="1" type="body"/>
          </p:nvPr>
        </p:nvSpPr>
        <p:spPr>
          <a:xfrm>
            <a:off x="518678" y="1681163"/>
            <a:ext cx="538250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0" name="Google Shape;180;p16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1" name="Google Shape;181;p16"/>
          <p:cNvSpPr txBox="1"/>
          <p:nvPr>
            <p:ph idx="3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2" name="Google Shape;182;p16"/>
          <p:cNvSpPr txBox="1"/>
          <p:nvPr>
            <p:ph idx="4" type="body"/>
          </p:nvPr>
        </p:nvSpPr>
        <p:spPr>
          <a:xfrm>
            <a:off x="518678" y="2505075"/>
            <a:ext cx="5391749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7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" name="Google Shape;185;p17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86" name="Google Shape;186;p17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7" name="Google Shape;187;p17" title="Title"/>
          <p:cNvSpPr txBox="1"/>
          <p:nvPr>
            <p:ph type="ctrTitle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88" name="Google Shape;188;p17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9" name="Google Shape;189;p17"/>
          <p:cNvSpPr txBox="1"/>
          <p:nvPr>
            <p:ph idx="1" type="body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0" name="Google Shape;190;p17"/>
          <p:cNvSpPr txBox="1"/>
          <p:nvPr>
            <p:ph idx="2" type="body"/>
          </p:nvPr>
        </p:nvSpPr>
        <p:spPr>
          <a:xfrm>
            <a:off x="6161316" y="2290713"/>
            <a:ext cx="5803672" cy="4341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3" name="Google Shape;193;p18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4" name="Google Shape;194;p18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5" name="Google Shape;195;p18" title="Title"/>
          <p:cNvSpPr txBox="1"/>
          <p:nvPr>
            <p:ph type="ctrTitle"/>
          </p:nvPr>
        </p:nvSpPr>
        <p:spPr>
          <a:xfrm>
            <a:off x="719170" y="4374036"/>
            <a:ext cx="5311516" cy="13270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cxnSp>
        <p:nvCxnSpPr>
          <p:cNvPr id="196" name="Google Shape;196;p18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97" name="Google Shape;197;p18"/>
          <p:cNvSpPr txBox="1"/>
          <p:nvPr>
            <p:ph idx="1" type="body"/>
          </p:nvPr>
        </p:nvSpPr>
        <p:spPr>
          <a:xfrm>
            <a:off x="719170" y="5701069"/>
            <a:ext cx="5311516" cy="9315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8" name="Google Shape;198;p18"/>
          <p:cNvSpPr/>
          <p:nvPr>
            <p:ph idx="2" type="pic"/>
          </p:nvPr>
        </p:nvSpPr>
        <p:spPr>
          <a:xfrm>
            <a:off x="6249970" y="2271860"/>
            <a:ext cx="5715017" cy="4360714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9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201" name="Google Shape;201;p19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202" name="Google Shape;202;p19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03" name="Google Shape;203;p19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04" name="Google Shape;204;p19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5" name="Google Shape;205;p19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9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" name="Google Shape;207;p19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0"/>
          <p:cNvSpPr txBox="1"/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with Image">
  <p:cSld name="Section Header with Imag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"/>
          <p:cNvSpPr/>
          <p:nvPr/>
        </p:nvSpPr>
        <p:spPr>
          <a:xfrm rot="-1641210">
            <a:off x="-637324" y="3588176"/>
            <a:ext cx="3860162" cy="1746952"/>
          </a:xfrm>
          <a:prstGeom prst="parallelogram">
            <a:avLst>
              <a:gd fmla="val 53218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" name="Google Shape;24;p3"/>
          <p:cNvCxnSpPr/>
          <p:nvPr/>
        </p:nvCxnSpPr>
        <p:spPr>
          <a:xfrm flipH="1" rot="10800000">
            <a:off x="0" y="1010090"/>
            <a:ext cx="1785257" cy="90750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5" name="Google Shape;25;p3" title="Title"/>
          <p:cNvSpPr txBox="1"/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Calibri"/>
              <a:buNone/>
              <a:defRPr b="1" sz="40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 title="Subtitle"/>
          <p:cNvSpPr txBox="1"/>
          <p:nvPr>
            <p:ph idx="1" type="body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909090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27" name="Google Shape;27;p3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" name="Google Shape;28;p3"/>
          <p:cNvSpPr/>
          <p:nvPr/>
        </p:nvSpPr>
        <p:spPr>
          <a:xfrm>
            <a:off x="7754112" y="0"/>
            <a:ext cx="2258568" cy="742819"/>
          </a:xfrm>
          <a:prstGeom prst="parallelogram">
            <a:avLst>
              <a:gd fmla="val 19585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9" name="Google Shape;29;p3"/>
          <p:cNvCxnSpPr/>
          <p:nvPr/>
        </p:nvCxnSpPr>
        <p:spPr>
          <a:xfrm flipH="1" rot="10800000">
            <a:off x="0" y="408562"/>
            <a:ext cx="6595353" cy="3403148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0" name="Google Shape;30;p3"/>
          <p:cNvSpPr/>
          <p:nvPr>
            <p:ph idx="2" type="pic"/>
          </p:nvPr>
        </p:nvSpPr>
        <p:spPr>
          <a:xfrm>
            <a:off x="1683398" y="860944"/>
            <a:ext cx="4428523" cy="5137089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31" name="Google Shape;31;p3"/>
          <p:cNvCxnSpPr/>
          <p:nvPr/>
        </p:nvCxnSpPr>
        <p:spPr>
          <a:xfrm flipH="1" rot="10800000">
            <a:off x="-17837" y="5266944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" name="Google Shape;32;p3"/>
          <p:cNvSpPr/>
          <p:nvPr/>
        </p:nvSpPr>
        <p:spPr>
          <a:xfrm rot="-1641210">
            <a:off x="-139035" y="3407045"/>
            <a:ext cx="1438399" cy="236580"/>
          </a:xfrm>
          <a:prstGeom prst="parallelogram">
            <a:avLst>
              <a:gd fmla="val 53218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Layout 01">
  <p:cSld name="Text Layout 01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 title="Bullet Points"/>
          <p:cNvSpPr txBox="1"/>
          <p:nvPr>
            <p:ph idx="1" type="body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4"/>
          <p:cNvSpPr/>
          <p:nvPr/>
        </p:nvSpPr>
        <p:spPr>
          <a:xfrm rot="10800000">
            <a:off x="1839686" y="-6"/>
            <a:ext cx="10352314" cy="5638806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4"/>
          <p:cNvSpPr/>
          <p:nvPr/>
        </p:nvSpPr>
        <p:spPr>
          <a:xfrm flipH="1">
            <a:off x="2978150" y="-5"/>
            <a:ext cx="4121150" cy="1308105"/>
          </a:xfrm>
          <a:prstGeom prst="parallelogram">
            <a:avLst>
              <a:gd fmla="val 18638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7" name="Google Shape;37;p4"/>
          <p:cNvCxnSpPr/>
          <p:nvPr/>
        </p:nvCxnSpPr>
        <p:spPr>
          <a:xfrm flipH="1" rot="10800000">
            <a:off x="6375400" y="5047077"/>
            <a:ext cx="1524574" cy="1803400"/>
          </a:xfrm>
          <a:prstGeom prst="straightConnector1">
            <a:avLst/>
          </a:prstGeom>
          <a:noFill/>
          <a:ln cap="flat" cmpd="sng" w="9525">
            <a:solidFill>
              <a:srgbClr val="EAB2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8" name="Google Shape;38;p4" title="Subtitle"/>
          <p:cNvSpPr txBox="1"/>
          <p:nvPr>
            <p:ph idx="2" type="body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4" title="Title "/>
          <p:cNvSpPr txBox="1"/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/>
          <p:nvPr>
            <p:ph idx="3" type="pic"/>
          </p:nvPr>
        </p:nvSpPr>
        <p:spPr>
          <a:xfrm>
            <a:off x="6604000" y="0"/>
            <a:ext cx="5588000" cy="687224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Layout 02">
  <p:cSld name="Text Layout 02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/>
          <p:nvPr/>
        </p:nvSpPr>
        <p:spPr>
          <a:xfrm rot="10800000">
            <a:off x="1839686" y="-6"/>
            <a:ext cx="10352314" cy="5638806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5"/>
          <p:cNvSpPr/>
          <p:nvPr>
            <p:ph idx="2" type="pic"/>
          </p:nvPr>
        </p:nvSpPr>
        <p:spPr>
          <a:xfrm>
            <a:off x="6170177" y="1435100"/>
            <a:ext cx="6021821" cy="54229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46" name="Google Shape;46;p5" title="Bullet Points"/>
          <p:cNvSpPr txBox="1"/>
          <p:nvPr>
            <p:ph idx="1" type="body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5"/>
          <p:cNvSpPr/>
          <p:nvPr/>
        </p:nvSpPr>
        <p:spPr>
          <a:xfrm flipH="1">
            <a:off x="2978150" y="-5"/>
            <a:ext cx="4121150" cy="1308105"/>
          </a:xfrm>
          <a:prstGeom prst="parallelogram">
            <a:avLst>
              <a:gd fmla="val 18638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" name="Google Shape;48;p5"/>
          <p:cNvCxnSpPr/>
          <p:nvPr/>
        </p:nvCxnSpPr>
        <p:spPr>
          <a:xfrm flipH="1" rot="10800000">
            <a:off x="10352314" y="1185452"/>
            <a:ext cx="1839685" cy="1633948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49" name="Google Shape;49;p5" title="Subtitle"/>
          <p:cNvSpPr txBox="1"/>
          <p:nvPr>
            <p:ph idx="3" type="body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5"/>
          <p:cNvSpPr txBox="1"/>
          <p:nvPr/>
        </p:nvSpPr>
        <p:spPr>
          <a:xfrm>
            <a:off x="11073384" y="237744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51" name="Google Shape;51;p5" title="Title "/>
          <p:cNvSpPr txBox="1"/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ion with Subtitle">
  <p:cSld name="Comparision with Sub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6"/>
          <p:cNvCxnSpPr/>
          <p:nvPr/>
        </p:nvCxnSpPr>
        <p:spPr>
          <a:xfrm rot="10800000">
            <a:off x="-9247" y="3633967"/>
            <a:ext cx="1912619" cy="1572989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56" name="Google Shape;56;p6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57" name="Google Shape;57;p6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58" name="Google Shape;58;p6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59" name="Google Shape;59;p6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7A40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6" title="Bullet Points"/>
          <p:cNvSpPr txBox="1"/>
          <p:nvPr>
            <p:ph idx="2" type="body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6" title="Bullet Points"/>
          <p:cNvSpPr txBox="1"/>
          <p:nvPr>
            <p:ph idx="4" type="body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6" title="Subtitle"/>
          <p:cNvSpPr txBox="1"/>
          <p:nvPr>
            <p:ph idx="5" type="body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6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66" name="Google Shape;66;p6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6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6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6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">
  <p:cSld name="Char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72" name="Google Shape;72;p7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73" name="Google Shape;73;p7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4" name="Google Shape;74;p7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75" name="Google Shape;75;p7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6" name="Google Shape;76;p7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7" title="Subtitle"/>
          <p:cNvSpPr txBox="1"/>
          <p:nvPr>
            <p:ph idx="1" type="body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7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7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p7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7"/>
          <p:cNvSpPr txBox="1"/>
          <p:nvPr>
            <p:ph idx="2" type="body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7" title="Chart"/>
          <p:cNvSpPr/>
          <p:nvPr>
            <p:ph idx="3" type="chart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 title="Table"/>
          <p:cNvSpPr/>
          <p:nvPr>
            <p:ph idx="2" type="tbl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8"/>
          <p:cNvSpPr txBox="1"/>
          <p:nvPr/>
        </p:nvSpPr>
        <p:spPr>
          <a:xfrm>
            <a:off x="11072378" y="235732"/>
            <a:ext cx="814647" cy="6155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400">
                <a:solidFill>
                  <a:schemeClr val="accen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b="1" sz="3400">
              <a:solidFill>
                <a:schemeClr val="accen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grpSp>
        <p:nvGrpSpPr>
          <p:cNvPr id="86" name="Google Shape;86;p8"/>
          <p:cNvGrpSpPr/>
          <p:nvPr/>
        </p:nvGrpSpPr>
        <p:grpSpPr>
          <a:xfrm flipH="1">
            <a:off x="7561328" y="0"/>
            <a:ext cx="4763978" cy="3541007"/>
            <a:chOff x="-124265" y="-2"/>
            <a:chExt cx="4763978" cy="3367272"/>
          </a:xfrm>
        </p:grpSpPr>
        <p:sp>
          <p:nvSpPr>
            <p:cNvPr id="87" name="Google Shape;87;p8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88" name="Google Shape;88;p8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89" name="Google Shape;89;p8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0" name="Google Shape;90;p8"/>
          <p:cNvSpPr/>
          <p:nvPr/>
        </p:nvSpPr>
        <p:spPr>
          <a:xfrm flipH="1">
            <a:off x="6679908" y="1"/>
            <a:ext cx="1447800" cy="639064"/>
          </a:xfrm>
          <a:prstGeom prst="parallelogram">
            <a:avLst>
              <a:gd fmla="val 135617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8" title="Subtitle"/>
          <p:cNvSpPr txBox="1"/>
          <p:nvPr>
            <p:ph idx="1" type="body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p8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8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4" name="Google Shape;94;p8" title="Title 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sz="4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Photo">
  <p:cSld name="Large Photo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 rot="10800000">
            <a:off x="0" y="-5"/>
            <a:ext cx="11747500" cy="6299203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9" title="Image"/>
          <p:cNvSpPr/>
          <p:nvPr>
            <p:ph idx="2" type="pic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cxnSp>
        <p:nvCxnSpPr>
          <p:cNvPr id="98" name="Google Shape;98;p9"/>
          <p:cNvCxnSpPr/>
          <p:nvPr/>
        </p:nvCxnSpPr>
        <p:spPr>
          <a:xfrm flipH="1" rot="10800000">
            <a:off x="0" y="5344886"/>
            <a:ext cx="2362200" cy="1240972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9" name="Google Shape;99;p9" title="Title "/>
          <p:cNvSpPr txBox="1"/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0" lIns="288000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">
  <p:cSld name="Thank you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" title="Title"/>
          <p:cNvSpPr txBox="1"/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Calibri"/>
              <a:buNone/>
              <a:defRPr b="1" sz="4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0"/>
          <p:cNvSpPr txBox="1"/>
          <p:nvPr>
            <p:ph idx="1" type="body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10"/>
          <p:cNvSpPr txBox="1"/>
          <p:nvPr>
            <p:ph idx="2" type="body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10"/>
          <p:cNvSpPr txBox="1"/>
          <p:nvPr>
            <p:ph idx="3" type="body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10"/>
          <p:cNvSpPr txBox="1"/>
          <p:nvPr>
            <p:ph idx="4" type="body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E7A40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10"/>
          <p:cNvSpPr/>
          <p:nvPr/>
        </p:nvSpPr>
        <p:spPr>
          <a:xfrm>
            <a:off x="6458938" y="3505247"/>
            <a:ext cx="258875" cy="258875"/>
          </a:xfrm>
          <a:custGeom>
            <a:rect b="b" l="l" r="r" t="t"/>
            <a:pathLst>
              <a:path extrusionOk="0" h="21600" w="2160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0"/>
          <p:cNvSpPr/>
          <p:nvPr/>
        </p:nvSpPr>
        <p:spPr>
          <a:xfrm>
            <a:off x="6507622" y="3897986"/>
            <a:ext cx="161507" cy="296095"/>
          </a:xfrm>
          <a:custGeom>
            <a:rect b="b" l="l" r="r" t="t"/>
            <a:pathLst>
              <a:path extrusionOk="0" h="21600" w="2160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0"/>
          <p:cNvSpPr/>
          <p:nvPr/>
        </p:nvSpPr>
        <p:spPr>
          <a:xfrm>
            <a:off x="6458938" y="4327945"/>
            <a:ext cx="258875" cy="188273"/>
          </a:xfrm>
          <a:custGeom>
            <a:rect b="b" l="l" r="r" t="t"/>
            <a:pathLst>
              <a:path extrusionOk="0" h="21600" w="2160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0"/>
          <p:cNvSpPr/>
          <p:nvPr/>
        </p:nvSpPr>
        <p:spPr>
          <a:xfrm>
            <a:off x="6471716" y="4650082"/>
            <a:ext cx="233318" cy="233318"/>
          </a:xfrm>
          <a:custGeom>
            <a:rect b="b" l="l" r="r" t="t"/>
            <a:pathLst>
              <a:path extrusionOk="0" h="21600" w="2160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38100" lIns="38100" spcFirstLastPara="1" rIns="38100" wrap="square" tIns="381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0"/>
          <p:cNvSpPr/>
          <p:nvPr/>
        </p:nvSpPr>
        <p:spPr>
          <a:xfrm flipH="1" rot="10800000">
            <a:off x="0" y="-6"/>
            <a:ext cx="10625328" cy="540411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1" name="Google Shape;111;p10"/>
          <p:cNvCxnSpPr/>
          <p:nvPr/>
        </p:nvCxnSpPr>
        <p:spPr>
          <a:xfrm flipH="1" rot="10800000">
            <a:off x="0" y="0"/>
            <a:ext cx="6030686" cy="3004456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2" name="Google Shape;112;p10"/>
          <p:cNvCxnSpPr/>
          <p:nvPr/>
        </p:nvCxnSpPr>
        <p:spPr>
          <a:xfrm flipH="1" rot="10800000">
            <a:off x="9004301" y="3924299"/>
            <a:ext cx="3187700" cy="168910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3" name="Google Shape;113;p10"/>
          <p:cNvCxnSpPr/>
          <p:nvPr/>
        </p:nvCxnSpPr>
        <p:spPr>
          <a:xfrm flipH="1" rot="10800000">
            <a:off x="-17837" y="4700016"/>
            <a:ext cx="1919789" cy="100105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4" name="Google Shape;114;p10"/>
          <p:cNvSpPr/>
          <p:nvPr>
            <p:ph idx="5" type="pic"/>
          </p:nvPr>
        </p:nvSpPr>
        <p:spPr>
          <a:xfrm>
            <a:off x="1683398" y="860944"/>
            <a:ext cx="4428523" cy="513708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theme" Target="../theme/theme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518678" y="209029"/>
            <a:ext cx="10835122" cy="114796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21" title="Building image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20784" r="20784" t="0"/>
          <a:stretch/>
        </p:blipFill>
        <p:spPr>
          <a:xfrm>
            <a:off x="1683398" y="860944"/>
            <a:ext cx="4428523" cy="5137089"/>
          </a:xfrm>
          <a:prstGeom prst="rect">
            <a:avLst/>
          </a:prstGeom>
          <a:noFill/>
          <a:ln>
            <a:noFill/>
          </a:ln>
        </p:spPr>
      </p:pic>
      <p:sp>
        <p:nvSpPr>
          <p:cNvPr descr="Solid dark colored hexagon in the middle of image accent" id="215" name="Google Shape;215;p21"/>
          <p:cNvSpPr/>
          <p:nvPr/>
        </p:nvSpPr>
        <p:spPr>
          <a:xfrm rot="-5400000">
            <a:off x="2679702" y="2388914"/>
            <a:ext cx="2412998" cy="208017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194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descr="Company name and logo group of information&#10;" id="216" name="Google Shape;216;p21"/>
          <p:cNvGrpSpPr/>
          <p:nvPr/>
        </p:nvGrpSpPr>
        <p:grpSpPr>
          <a:xfrm>
            <a:off x="2955850" y="2855631"/>
            <a:ext cx="1881541" cy="1118752"/>
            <a:chOff x="2955850" y="2902286"/>
            <a:chExt cx="1881541" cy="1118752"/>
          </a:xfrm>
        </p:grpSpPr>
        <p:sp>
          <p:nvSpPr>
            <p:cNvPr id="217" name="Google Shape;217;p21"/>
            <p:cNvSpPr txBox="1"/>
            <p:nvPr/>
          </p:nvSpPr>
          <p:spPr>
            <a:xfrm>
              <a:off x="3238428" y="2902286"/>
              <a:ext cx="1295547" cy="1015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0" u="none" cap="none" strike="noStrik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FR</a:t>
              </a:r>
              <a:endParaRPr b="1" sz="6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218" name="Google Shape;218;p21"/>
            <p:cNvSpPr txBox="1"/>
            <p:nvPr/>
          </p:nvSpPr>
          <p:spPr>
            <a:xfrm>
              <a:off x="2955850" y="3713261"/>
              <a:ext cx="1881541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FABRIKAM RESIDENCES</a:t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9" name="Google Shape;219;p21"/>
          <p:cNvSpPr txBox="1"/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en-US" sz="2400">
                <a:latin typeface="Montserrat"/>
                <a:ea typeface="Montserrat"/>
                <a:cs typeface="Montserrat"/>
                <a:sym typeface="Montserrat"/>
              </a:rPr>
              <a:t>Digital Marketing Modules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0" name="Google Shape;220;p21"/>
          <p:cNvSpPr txBox="1"/>
          <p:nvPr>
            <p:ph idx="1" type="subTitle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2"/>
          <p:cNvSpPr txBox="1"/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Course Description</a:t>
            </a:r>
            <a:endParaRPr b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6" name="Google Shape;226;p22"/>
          <p:cNvSpPr txBox="1"/>
          <p:nvPr>
            <p:ph idx="2" type="body"/>
          </p:nvPr>
        </p:nvSpPr>
        <p:spPr>
          <a:xfrm>
            <a:off x="531375" y="2563472"/>
            <a:ext cx="7342500" cy="14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40030" lvl="0" marL="2286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•"/>
            </a:pPr>
            <a:r>
              <a:rPr lang="en-US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 elit. 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40030" lvl="0" marL="228600" rtl="0" algn="l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•"/>
            </a:pPr>
            <a:r>
              <a:t/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27" name="Google Shape;227;p22" title="Skyline"/>
          <p:cNvPicPr preferRelativeResize="0"/>
          <p:nvPr>
            <p:ph idx="3" type="pic"/>
          </p:nvPr>
        </p:nvPicPr>
        <p:blipFill rotWithShape="1">
          <a:blip r:embed="rId3">
            <a:alphaModFix/>
          </a:blip>
          <a:srcRect b="0" l="23312" r="23313" t="0"/>
          <a:stretch/>
        </p:blipFill>
        <p:spPr>
          <a:xfrm>
            <a:off x="9591040" y="0"/>
            <a:ext cx="2600960" cy="687197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228" name="Google Shape;228;p22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 a footer</a:t>
            </a:r>
            <a:endParaRPr/>
          </a:p>
        </p:txBody>
      </p:sp>
      <p:sp>
        <p:nvSpPr>
          <p:cNvPr id="229" name="Google Shape;229;p22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3"/>
          <p:cNvSpPr txBox="1"/>
          <p:nvPr>
            <p:ph type="title"/>
          </p:nvPr>
        </p:nvSpPr>
        <p:spPr>
          <a:xfrm>
            <a:off x="731778" y="518978"/>
            <a:ext cx="8333100" cy="1148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Our </a:t>
            </a:r>
            <a:r>
              <a:rPr b="0" lang="en-US">
                <a:latin typeface="Montserrat"/>
                <a:ea typeface="Montserrat"/>
                <a:cs typeface="Montserrat"/>
                <a:sym typeface="Montserrat"/>
              </a:rPr>
              <a:t>Promise</a:t>
            </a:r>
            <a:endParaRPr b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5" name="Google Shape;235;p23"/>
          <p:cNvSpPr txBox="1"/>
          <p:nvPr>
            <p:ph idx="2" type="body"/>
          </p:nvPr>
        </p:nvSpPr>
        <p:spPr>
          <a:xfrm>
            <a:off x="518677" y="2240575"/>
            <a:ext cx="10470300" cy="32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Nulla a erat eget nunc hendrerit ultrices eu nec nulla. Donec viverra leo aliquet, auctor quam id, convallis orci.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6858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Sed in molestie est. Cras ornare turpis at ligula posuere, sit amet accumsan neque lobortis.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6858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Montserrat"/>
              <a:buChar char="•"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Maecenas mattis risus ligula, sed ullamcorper nunc efficitur sed.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36" name="Google Shape;236;p23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rPr>
              <a:t>Add a footer</a:t>
            </a:r>
            <a:endParaRPr sz="1200">
              <a:solidFill>
                <a:srgbClr val="9E9E9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3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9E9E9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4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 sz="3100">
                <a:latin typeface="Montserrat"/>
                <a:ea typeface="Montserrat"/>
                <a:cs typeface="Montserrat"/>
                <a:sym typeface="Montserrat"/>
              </a:rPr>
              <a:t>Chart </a:t>
            </a:r>
            <a:r>
              <a:rPr b="0" lang="en-US" sz="3100">
                <a:latin typeface="Montserrat"/>
                <a:ea typeface="Montserrat"/>
                <a:cs typeface="Montserrat"/>
                <a:sym typeface="Montserrat"/>
              </a:rPr>
              <a:t>Option</a:t>
            </a:r>
            <a:endParaRPr b="0" sz="31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3" name="Google Shape;243;p24"/>
          <p:cNvSpPr txBox="1"/>
          <p:nvPr>
            <p:ph idx="1" type="body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LOREM IPSUM DOLOR SIT AMET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4" name="Google Shape;244;p24"/>
          <p:cNvSpPr txBox="1"/>
          <p:nvPr>
            <p:ph idx="2" type="body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 elit. 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Ut fermentum a magna ut eleifend. Integer convallis suscipit ante eu varius. 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Morbi a purus dolor. Suspendisse sit amet ipsum finibus justo viverra blandit. 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Ut congue quis tortor eget sodales. 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descr="Cylindrical chart" id="245" name="Google Shape;24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49147" y="1340797"/>
            <a:ext cx="7106973" cy="4657090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24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 a footer</a:t>
            </a:r>
            <a:endParaRPr/>
          </a:p>
        </p:txBody>
      </p:sp>
      <p:sp>
        <p:nvSpPr>
          <p:cNvPr id="247" name="Google Shape;247;p24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5"/>
          <p:cNvSpPr txBox="1"/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</a:pPr>
            <a:r>
              <a:rPr lang="en-US">
                <a:latin typeface="Montserrat"/>
                <a:ea typeface="Montserrat"/>
                <a:cs typeface="Montserrat"/>
                <a:sym typeface="Montserrat"/>
              </a:rPr>
              <a:t>Table </a:t>
            </a:r>
            <a:r>
              <a:rPr b="0" lang="en-US">
                <a:latin typeface="Montserrat"/>
                <a:ea typeface="Montserrat"/>
                <a:cs typeface="Montserrat"/>
                <a:sym typeface="Montserrat"/>
              </a:rPr>
              <a:t>Option</a:t>
            </a:r>
            <a:endParaRPr b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3" name="Google Shape;253;p25"/>
          <p:cNvSpPr txBox="1"/>
          <p:nvPr>
            <p:ph idx="1" type="body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254" name="Google Shape;254;p25"/>
          <p:cNvGraphicFramePr/>
          <p:nvPr/>
        </p:nvGraphicFramePr>
        <p:xfrm>
          <a:off x="609600" y="222853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{068C2BE8-20B6-4771-BC93-2E1A3191324D}</a:tableStyleId>
              </a:tblPr>
              <a:tblGrid>
                <a:gridCol w="2170950"/>
                <a:gridCol w="2170950"/>
                <a:gridCol w="2170950"/>
                <a:gridCol w="2170950"/>
                <a:gridCol w="2170950"/>
              </a:tblGrid>
              <a:tr h="6983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COLUMN HEADING</a:t>
                      </a:r>
                      <a:r>
                        <a:rPr b="0" i="0" lang="en-US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u="none" cap="none" strike="noStrike">
                        <a:solidFill>
                          <a:srgbClr val="3F3F3F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COLUMN HEADING</a:t>
                      </a:r>
                      <a:r>
                        <a:rPr b="0" i="0" lang="en-US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u="none" cap="none" strike="noStrike">
                        <a:solidFill>
                          <a:srgbClr val="3F3F3F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COLUMN HEADING</a:t>
                      </a:r>
                      <a:r>
                        <a:rPr b="0" i="0" lang="en-US" sz="1500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1500" u="none" cap="none" strike="noStrike">
                        <a:solidFill>
                          <a:srgbClr val="3F3F3F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COLUMN HEADING</a:t>
                      </a:r>
                      <a:r>
                        <a:rPr b="0" i="0" lang="en-US" sz="1500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1500" u="none" cap="none" strike="noStrike">
                        <a:solidFill>
                          <a:srgbClr val="3F3F3F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COLUMN HEADING</a:t>
                      </a:r>
                      <a:r>
                        <a:rPr b="0" i="0" lang="en-US" sz="1500" u="none" cap="none" strike="noStrike">
                          <a:solidFill>
                            <a:srgbClr val="3F3F3F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1500" u="none" cap="none" strike="noStrike">
                        <a:solidFill>
                          <a:srgbClr val="3F3F3F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2"/>
                    </a:solidFill>
                  </a:tcPr>
                </a:tc>
              </a:tr>
              <a:tr h="698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500" u="none" cap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HEADING</a:t>
                      </a:r>
                      <a:r>
                        <a:rPr i="0" lang="en-US" sz="1500" u="none" cap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182875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</a:tr>
              <a:tr h="698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HEADING</a:t>
                      </a: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182875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</a:tr>
              <a:tr h="698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HEADING</a:t>
                      </a: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182875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text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</a:tr>
              <a:tr h="698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ROW HEADING</a:t>
                      </a: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182875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123.45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123.45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123.45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0" lang="en-US" sz="1500" u="none" strike="noStrike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123.45</a:t>
                      </a:r>
                      <a:endParaRPr sz="150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45725" marB="45725" marR="94250" marL="94250" anchor="ctr"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255" name="Google Shape;255;p25"/>
          <p:cNvSpPr txBox="1"/>
          <p:nvPr>
            <p:ph idx="11" type="ftr"/>
          </p:nvPr>
        </p:nvSpPr>
        <p:spPr>
          <a:xfrm>
            <a:off x="33853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Add a footer</a:t>
            </a:r>
            <a:endParaRPr/>
          </a:p>
        </p:txBody>
      </p:sp>
      <p:sp>
        <p:nvSpPr>
          <p:cNvPr id="256" name="Google Shape;256;p25"/>
          <p:cNvSpPr txBox="1"/>
          <p:nvPr>
            <p:ph idx="12" type="sldNum"/>
          </p:nvPr>
        </p:nvSpPr>
        <p:spPr>
          <a:xfrm>
            <a:off x="11146971" y="6356350"/>
            <a:ext cx="7402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26" title="Building image"/>
          <p:cNvPicPr preferRelativeResize="0"/>
          <p:nvPr>
            <p:ph idx="5" type="pic"/>
          </p:nvPr>
        </p:nvPicPr>
        <p:blipFill rotWithShape="1">
          <a:blip r:embed="rId3">
            <a:alphaModFix/>
          </a:blip>
          <a:srcRect b="0" l="20784" r="20784" t="0"/>
          <a:stretch/>
        </p:blipFill>
        <p:spPr>
          <a:xfrm>
            <a:off x="1683398" y="860944"/>
            <a:ext cx="4428523" cy="5137089"/>
          </a:xfrm>
          <a:prstGeom prst="rect">
            <a:avLst/>
          </a:prstGeom>
          <a:noFill/>
          <a:ln>
            <a:noFill/>
          </a:ln>
        </p:spPr>
      </p:pic>
      <p:sp>
        <p:nvSpPr>
          <p:cNvPr descr="Solid dark colored hexagon in the middle of image accent" id="262" name="Google Shape;262;p26"/>
          <p:cNvSpPr/>
          <p:nvPr/>
        </p:nvSpPr>
        <p:spPr>
          <a:xfrm rot="-5400000">
            <a:off x="2679702" y="2388914"/>
            <a:ext cx="2412998" cy="2080172"/>
          </a:xfrm>
          <a:prstGeom prst="hexagon">
            <a:avLst>
              <a:gd fmla="val 25000" name="adj"/>
              <a:gd fmla="val 115470" name="vf"/>
            </a:avLst>
          </a:prstGeom>
          <a:solidFill>
            <a:srgbClr val="00194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descr="Company initials and name in grouped text" id="263" name="Google Shape;263;p26"/>
          <p:cNvGrpSpPr/>
          <p:nvPr/>
        </p:nvGrpSpPr>
        <p:grpSpPr>
          <a:xfrm>
            <a:off x="2955850" y="2855631"/>
            <a:ext cx="1881541" cy="1118752"/>
            <a:chOff x="2955850" y="2902286"/>
            <a:chExt cx="1881541" cy="1118752"/>
          </a:xfrm>
        </p:grpSpPr>
        <p:sp>
          <p:nvSpPr>
            <p:cNvPr id="264" name="Google Shape;264;p26"/>
            <p:cNvSpPr txBox="1"/>
            <p:nvPr/>
          </p:nvSpPr>
          <p:spPr>
            <a:xfrm>
              <a:off x="3238428" y="2902286"/>
              <a:ext cx="1295547" cy="101566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6000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FR</a:t>
              </a:r>
              <a:endParaRPr b="1" sz="60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265" name="Google Shape;265;p26"/>
            <p:cNvSpPr txBox="1"/>
            <p:nvPr/>
          </p:nvSpPr>
          <p:spPr>
            <a:xfrm>
              <a:off x="2955850" y="3713261"/>
              <a:ext cx="1881541" cy="307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FABRIKAM RESIDENCES</a:t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6" name="Google Shape;266;p26"/>
          <p:cNvSpPr txBox="1"/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Calibri"/>
              <a:buNone/>
            </a:pPr>
            <a:r>
              <a:rPr lang="en-US" sz="4000">
                <a:latin typeface="Montserrat"/>
                <a:ea typeface="Montserrat"/>
                <a:cs typeface="Montserrat"/>
                <a:sym typeface="Montserrat"/>
              </a:rPr>
              <a:t>Thank </a:t>
            </a:r>
            <a:r>
              <a:rPr b="0" lang="en-US" sz="4000">
                <a:latin typeface="Montserrat"/>
                <a:ea typeface="Montserrat"/>
                <a:cs typeface="Montserrat"/>
                <a:sym typeface="Montserrat"/>
              </a:rPr>
              <a:t>You.</a:t>
            </a:r>
            <a:endParaRPr b="0" sz="4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7" name="Google Shape;267;p26"/>
          <p:cNvSpPr txBox="1"/>
          <p:nvPr>
            <p:ph idx="1" type="body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700">
                <a:latin typeface="Montserrat"/>
                <a:ea typeface="Montserrat"/>
                <a:cs typeface="Montserrat"/>
                <a:sym typeface="Montserrat"/>
              </a:rPr>
              <a:t>Angelica Astrom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8" name="Google Shape;268;p26"/>
          <p:cNvSpPr txBox="1"/>
          <p:nvPr>
            <p:ph idx="2" type="body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700">
                <a:latin typeface="Montserrat"/>
                <a:ea typeface="Montserrat"/>
                <a:cs typeface="Montserrat"/>
                <a:sym typeface="Montserrat"/>
              </a:rPr>
              <a:t>208 555 0164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9" name="Google Shape;269;p26"/>
          <p:cNvSpPr txBox="1"/>
          <p:nvPr>
            <p:ph idx="3" type="body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400">
                <a:latin typeface="Montserrat"/>
                <a:ea typeface="Montserrat"/>
                <a:cs typeface="Montserrat"/>
                <a:sym typeface="Montserrat"/>
              </a:rPr>
              <a:t>angelica@fabrikamresidences.com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0" name="Google Shape;270;p26"/>
          <p:cNvSpPr txBox="1"/>
          <p:nvPr>
            <p:ph idx="4" type="body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1700">
                <a:latin typeface="Montserrat"/>
                <a:ea typeface="Montserrat"/>
                <a:cs typeface="Montserrat"/>
                <a:sym typeface="Montserrat"/>
              </a:rPr>
              <a:t>www.fabrikamresidences.com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