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 SemiBold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Montserrat Medium"/>
      <p:regular r:id="rId19"/>
      <p:bold r:id="rId20"/>
      <p:italic r:id="rId21"/>
      <p:boldItalic r:id="rId22"/>
    </p:embeddedFont>
    <p:embeddedFont>
      <p:font typeface="Arial Black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000000"/>
          </p15:clr>
        </p15:guide>
        <p15:guide id="2" pos="597">
          <p15:clr>
            <a:srgbClr val="000000"/>
          </p15:clr>
        </p15:guide>
        <p15:guide id="3" orient="horz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597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bold.fntdata"/><Relationship Id="rId11" Type="http://schemas.openxmlformats.org/officeDocument/2006/relationships/font" Target="fonts/MontserratSemiBold-regular.fntdata"/><Relationship Id="rId22" Type="http://schemas.openxmlformats.org/officeDocument/2006/relationships/font" Target="fonts/MontserratMedium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Medium-italic.fntdata"/><Relationship Id="rId13" Type="http://schemas.openxmlformats.org/officeDocument/2006/relationships/font" Target="fonts/MontserratSemiBold-italic.fntdata"/><Relationship Id="rId12" Type="http://schemas.openxmlformats.org/officeDocument/2006/relationships/font" Target="fonts/MontserratSemiBold-bold.fntdata"/><Relationship Id="rId23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MontserratSemiBold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80cc5f305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g280cc5f305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g280cc5f305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80cc5f305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4" name="Google Shape;254;g280cc5f305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280cc5f305c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>
  <p:cSld name="Title Slide with Imag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" name="Google Shape;15;p2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" name="Google Shape;16;p2"/>
          <p:cNvSpPr/>
          <p:nvPr>
            <p:ph idx="2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7" name="Google Shape;17;p2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" name="Google Shape;18;p2" title="Title"/>
          <p:cNvSpPr txBox="1"/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 title="Subtitle"/>
          <p:cNvSpPr txBox="1"/>
          <p:nvPr>
            <p:ph idx="1" type="subTitle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 title="Table"/>
          <p:cNvSpPr/>
          <p:nvPr>
            <p:ph idx="2" type="tbl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11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122" name="Google Shape;122;p11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23" name="Google Shape;123;p11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4" name="Google Shape;124;p11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5" name="Google Shape;125;p11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1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1" title="Subtitle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1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1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0" name="Google Shape;130;p11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Photo">
  <p:cSld name="Large Photo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"/>
          <p:cNvSpPr/>
          <p:nvPr/>
        </p:nvSpPr>
        <p:spPr>
          <a:xfrm flipH="1" rot="10800000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2" title="Image"/>
          <p:cNvSpPr/>
          <p:nvPr>
            <p:ph idx="2" type="pic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134" name="Google Shape;134;p12"/>
          <p:cNvCxnSpPr/>
          <p:nvPr/>
        </p:nvCxnSpPr>
        <p:spPr>
          <a:xfrm flipH="1" rot="10800000">
            <a:off x="0" y="5344886"/>
            <a:ext cx="2362200" cy="1240972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p12" title="Title "/>
          <p:cNvSpPr txBox="1"/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0" lIns="288000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13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9" name="Google Shape;139;p13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0" name="Google Shape;140;p13" title="Title"/>
          <p:cNvSpPr txBox="1"/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3" title="Subtitle"/>
          <p:cNvSpPr txBox="1"/>
          <p:nvPr>
            <p:ph idx="1" type="subTitle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42" name="Google Shape;142;p13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4"/>
          <p:cNvSpPr/>
          <p:nvPr/>
        </p:nvSpPr>
        <p:spPr>
          <a:xfrm rot="-1641210">
            <a:off x="-637324" y="3588176"/>
            <a:ext cx="3860162" cy="1746952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4"/>
          <p:cNvCxnSpPr/>
          <p:nvPr/>
        </p:nvCxnSpPr>
        <p:spPr>
          <a:xfrm flipH="1" rot="10800000">
            <a:off x="0" y="1010090"/>
            <a:ext cx="1785257" cy="90750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14" title="Title"/>
          <p:cNvSpPr txBox="1"/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  <a:defRPr b="1" sz="4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4" title="Subtitle"/>
          <p:cNvSpPr txBox="1"/>
          <p:nvPr>
            <p:ph idx="1" type="body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49" name="Google Shape;149;p14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0" name="Google Shape;150;p14"/>
          <p:cNvSpPr/>
          <p:nvPr/>
        </p:nvSpPr>
        <p:spPr>
          <a:xfrm>
            <a:off x="7754112" y="0"/>
            <a:ext cx="2258568" cy="742819"/>
          </a:xfrm>
          <a:prstGeom prst="parallelogram">
            <a:avLst>
              <a:gd fmla="val 19585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1" name="Google Shape;151;p14"/>
          <p:cNvCxnSpPr/>
          <p:nvPr/>
        </p:nvCxnSpPr>
        <p:spPr>
          <a:xfrm flipH="1" rot="10800000">
            <a:off x="0" y="408562"/>
            <a:ext cx="6595353" cy="3403148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2" name="Google Shape;152;p14"/>
          <p:cNvCxnSpPr/>
          <p:nvPr/>
        </p:nvCxnSpPr>
        <p:spPr>
          <a:xfrm flipH="1" rot="10800000">
            <a:off x="-17837" y="5266944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3" name="Google Shape;153;p14"/>
          <p:cNvSpPr/>
          <p:nvPr/>
        </p:nvSpPr>
        <p:spPr>
          <a:xfrm rot="-1641210">
            <a:off x="-139035" y="3407045"/>
            <a:ext cx="1438399" cy="236580"/>
          </a:xfrm>
          <a:prstGeom prst="parallelogram">
            <a:avLst>
              <a:gd fmla="val 53218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5" name="Google Shape;155;p15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56" name="Google Shape;156;p15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57" name="Google Shape;157;p15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8" name="Google Shape;158;p15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9" name="Google Shape;159;p15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p15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1" name="Google Shape;161;p15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5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15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4" name="Google Shape;164;p15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15"/>
          <p:cNvSpPr txBox="1"/>
          <p:nvPr>
            <p:ph idx="1" type="body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16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68" name="Google Shape;168;p16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69" name="Google Shape;169;p16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0" name="Google Shape;170;p16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1" name="Google Shape;171;p16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2" name="Google Shape;172;p16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3" name="Google Shape;173;p16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6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6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6" name="Google Shape;176;p16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6"/>
          <p:cNvSpPr txBox="1"/>
          <p:nvPr>
            <p:ph idx="1" type="body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8" name="Google Shape;178;p16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9" name="Google Shape;179;p16"/>
          <p:cNvSpPr txBox="1"/>
          <p:nvPr>
            <p:ph idx="3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0" name="Google Shape;180;p16"/>
          <p:cNvSpPr txBox="1"/>
          <p:nvPr>
            <p:ph idx="4" type="body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17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4" name="Google Shape;184;p17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5" name="Google Shape;185;p17" title="Title"/>
          <p:cNvSpPr txBox="1"/>
          <p:nvPr>
            <p:ph type="ctrTitle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6" name="Google Shape;186;p17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7" name="Google Shape;187;p17"/>
          <p:cNvSpPr txBox="1"/>
          <p:nvPr>
            <p:ph idx="1" type="body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8" name="Google Shape;188;p17"/>
          <p:cNvSpPr/>
          <p:nvPr>
            <p:ph idx="2" type="pic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191" name="Google Shape;191;p18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92" name="Google Shape;192;p18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93" name="Google Shape;193;p18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94" name="Google Shape;194;p18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18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8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18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200" name="Google Shape;200;p19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201" name="Google Shape;201;p19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02" name="Google Shape;202;p19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3" name="Google Shape;203;p19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4" name="Google Shape;204;p19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9" title="Title "/>
          <p:cNvSpPr txBox="1"/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19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19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"/>
          <p:cNvSpPr txBox="1"/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1">
  <p:cSld name="Text Layout 0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 title="Bullet Points"/>
          <p:cNvSpPr txBox="1"/>
          <p:nvPr>
            <p:ph idx="1" type="body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/>
          <p:nvPr/>
        </p:nvSpPr>
        <p:spPr>
          <a:xfrm rot="10800000">
            <a:off x="1839686" y="-6"/>
            <a:ext cx="10352314" cy="5638806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/>
          <p:nvPr/>
        </p:nvSpPr>
        <p:spPr>
          <a:xfrm flipH="1">
            <a:off x="2978150" y="-5"/>
            <a:ext cx="4121150" cy="1308105"/>
          </a:xfrm>
          <a:prstGeom prst="parallelogram">
            <a:avLst>
              <a:gd fmla="val 18638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" name="Google Shape;25;p3"/>
          <p:cNvCxnSpPr/>
          <p:nvPr/>
        </p:nvCxnSpPr>
        <p:spPr>
          <a:xfrm flipH="1" rot="10800000">
            <a:off x="6375400" y="5047077"/>
            <a:ext cx="1524574" cy="1803400"/>
          </a:xfrm>
          <a:prstGeom prst="straightConnector1">
            <a:avLst/>
          </a:prstGeom>
          <a:noFill/>
          <a:ln cap="flat" cmpd="sng" w="9525">
            <a:solidFill>
              <a:srgbClr val="EAB2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" name="Google Shape;26;p3" title="Subtitle"/>
          <p:cNvSpPr txBox="1"/>
          <p:nvPr>
            <p:ph idx="2" type="body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" title="Title "/>
          <p:cNvSpPr txBox="1"/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/>
          <p:nvPr>
            <p:ph idx="3" type="pic"/>
          </p:nvPr>
        </p:nvSpPr>
        <p:spPr>
          <a:xfrm>
            <a:off x="6604000" y="0"/>
            <a:ext cx="5588000" cy="687224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1"/>
          <p:cNvSpPr txBox="1"/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3" name="Google Shape;21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4" name="Google Shape;214;p21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21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2">
  <p:cSld name="Text Layout 02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 rot="10800000">
            <a:off x="1839686" y="-6"/>
            <a:ext cx="10352314" cy="5638806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/>
          <p:nvPr>
            <p:ph idx="2" type="pic"/>
          </p:nvPr>
        </p:nvSpPr>
        <p:spPr>
          <a:xfrm>
            <a:off x="6170177" y="1435100"/>
            <a:ext cx="6021821" cy="54229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4" name="Google Shape;34;p4" title="Bullet Points"/>
          <p:cNvSpPr txBox="1"/>
          <p:nvPr>
            <p:ph idx="1" type="body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4"/>
          <p:cNvSpPr/>
          <p:nvPr/>
        </p:nvSpPr>
        <p:spPr>
          <a:xfrm flipH="1">
            <a:off x="2978150" y="-5"/>
            <a:ext cx="4121150" cy="1308105"/>
          </a:xfrm>
          <a:prstGeom prst="parallelogram">
            <a:avLst>
              <a:gd fmla="val 18638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6" name="Google Shape;36;p4"/>
          <p:cNvCxnSpPr/>
          <p:nvPr/>
        </p:nvCxnSpPr>
        <p:spPr>
          <a:xfrm flipH="1" rot="10800000">
            <a:off x="10352314" y="1185452"/>
            <a:ext cx="1839685" cy="1633948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" name="Google Shape;37;p4" title="Subtitle"/>
          <p:cNvSpPr txBox="1"/>
          <p:nvPr>
            <p:ph idx="3" type="body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4"/>
          <p:cNvSpPr txBox="1"/>
          <p:nvPr/>
        </p:nvSpPr>
        <p:spPr>
          <a:xfrm>
            <a:off x="11073384" y="237744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9" name="Google Shape;39;p4" title="Title "/>
          <p:cNvSpPr txBox="1"/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ion with Subtitle">
  <p:cSld name="Comparision with Sub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oogle Shape;43;p5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44" name="Google Shape;44;p5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45" name="Google Shape;45;p5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6" name="Google Shape;46;p5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47" name="Google Shape;47;p5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" name="Google Shape;48;p5"/>
          <p:cNvSpPr txBox="1"/>
          <p:nvPr>
            <p:ph idx="1" type="body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7A40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5" title="Bullet Points"/>
          <p:cNvSpPr txBox="1"/>
          <p:nvPr>
            <p:ph idx="2" type="body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3" type="body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5" title="Bullet Points"/>
          <p:cNvSpPr txBox="1"/>
          <p:nvPr>
            <p:ph idx="4" type="body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5" title="Subtitle"/>
          <p:cNvSpPr txBox="1"/>
          <p:nvPr>
            <p:ph idx="5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5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4" name="Google Shape;54;p5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5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5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60" name="Google Shape;60;p6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61" name="Google Shape;61;p6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2" name="Google Shape;62;p6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63" name="Google Shape;63;p6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" name="Google Shape;64;p6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6" title="Subtitle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6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6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6"/>
          <p:cNvSpPr txBox="1"/>
          <p:nvPr>
            <p:ph idx="2" type="body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6" title="Chart"/>
          <p:cNvSpPr/>
          <p:nvPr>
            <p:ph idx="3" type="chart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oogle Shape;72;p7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73" name="Google Shape;73;p7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74" name="Google Shape;74;p7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" name="Google Shape;75;p7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6" name="Google Shape;76;p7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7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8" name="Google Shape;78;p7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7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7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7"/>
          <p:cNvSpPr txBox="1"/>
          <p:nvPr>
            <p:ph idx="1" type="body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7"/>
          <p:cNvSpPr txBox="1"/>
          <p:nvPr>
            <p:ph idx="2" type="body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8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6" name="Google Shape;86;p8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8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8" title="Title"/>
          <p:cNvSpPr txBox="1"/>
          <p:nvPr>
            <p:ph type="ctrTitle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89" name="Google Shape;89;p8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8"/>
          <p:cNvSpPr txBox="1"/>
          <p:nvPr>
            <p:ph idx="2" type="body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Thank you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 title="Title"/>
          <p:cNvSpPr txBox="1"/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9"/>
          <p:cNvSpPr txBox="1"/>
          <p:nvPr>
            <p:ph idx="1" type="body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9"/>
          <p:cNvSpPr txBox="1"/>
          <p:nvPr>
            <p:ph idx="2" type="body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9"/>
          <p:cNvSpPr txBox="1"/>
          <p:nvPr>
            <p:ph idx="3" type="body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9"/>
          <p:cNvSpPr txBox="1"/>
          <p:nvPr>
            <p:ph idx="4" type="body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9"/>
          <p:cNvSpPr/>
          <p:nvPr/>
        </p:nvSpPr>
        <p:spPr>
          <a:xfrm>
            <a:off x="6458938" y="3505247"/>
            <a:ext cx="258875" cy="258875"/>
          </a:xfrm>
          <a:custGeom>
            <a:rect b="b" l="l" r="r" t="t"/>
            <a:pathLst>
              <a:path extrusionOk="0" h="21600" w="2160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/>
          <p:nvPr/>
        </p:nvSpPr>
        <p:spPr>
          <a:xfrm>
            <a:off x="6507622" y="3897986"/>
            <a:ext cx="161507" cy="296095"/>
          </a:xfrm>
          <a:custGeom>
            <a:rect b="b" l="l" r="r" t="t"/>
            <a:pathLst>
              <a:path extrusionOk="0" h="21600" w="2160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9"/>
          <p:cNvSpPr/>
          <p:nvPr/>
        </p:nvSpPr>
        <p:spPr>
          <a:xfrm>
            <a:off x="6458938" y="4327945"/>
            <a:ext cx="258875" cy="188273"/>
          </a:xfrm>
          <a:custGeom>
            <a:rect b="b" l="l" r="r" t="t"/>
            <a:pathLst>
              <a:path extrusionOk="0" h="21600" w="2160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9"/>
          <p:cNvSpPr/>
          <p:nvPr/>
        </p:nvSpPr>
        <p:spPr>
          <a:xfrm>
            <a:off x="6471716" y="4650082"/>
            <a:ext cx="233318" cy="233318"/>
          </a:xfrm>
          <a:custGeom>
            <a:rect b="b" l="l" r="r" t="t"/>
            <a:pathLst>
              <a:path extrusionOk="0" h="21600" w="2160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9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3" name="Google Shape;103;p9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9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9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9"/>
          <p:cNvSpPr/>
          <p:nvPr>
            <p:ph idx="5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ith Image">
  <p:cSld name="Section Header with Imag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0"/>
          <p:cNvSpPr/>
          <p:nvPr/>
        </p:nvSpPr>
        <p:spPr>
          <a:xfrm rot="-1641210">
            <a:off x="-637324" y="3588176"/>
            <a:ext cx="3860162" cy="1746952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10"/>
          <p:cNvCxnSpPr/>
          <p:nvPr/>
        </p:nvCxnSpPr>
        <p:spPr>
          <a:xfrm flipH="1" rot="10800000">
            <a:off x="0" y="1010090"/>
            <a:ext cx="1785257" cy="90750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1" name="Google Shape;111;p10" title="Title"/>
          <p:cNvSpPr txBox="1"/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  <a:defRPr b="1" sz="4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0" title="Subtitle"/>
          <p:cNvSpPr txBox="1"/>
          <p:nvPr>
            <p:ph idx="1" type="body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13" name="Google Shape;113;p10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10"/>
          <p:cNvSpPr/>
          <p:nvPr/>
        </p:nvSpPr>
        <p:spPr>
          <a:xfrm>
            <a:off x="7754112" y="0"/>
            <a:ext cx="2258568" cy="742819"/>
          </a:xfrm>
          <a:prstGeom prst="parallelogram">
            <a:avLst>
              <a:gd fmla="val 19585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10"/>
          <p:cNvCxnSpPr/>
          <p:nvPr/>
        </p:nvCxnSpPr>
        <p:spPr>
          <a:xfrm flipH="1" rot="10800000">
            <a:off x="0" y="408562"/>
            <a:ext cx="6595353" cy="3403148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" name="Google Shape;116;p10"/>
          <p:cNvSpPr/>
          <p:nvPr>
            <p:ph idx="2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17" name="Google Shape;117;p10"/>
          <p:cNvCxnSpPr/>
          <p:nvPr/>
        </p:nvCxnSpPr>
        <p:spPr>
          <a:xfrm flipH="1" rot="10800000">
            <a:off x="-17837" y="5266944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p10"/>
          <p:cNvSpPr/>
          <p:nvPr/>
        </p:nvSpPr>
        <p:spPr>
          <a:xfrm rot="-1641210">
            <a:off x="-139035" y="3407045"/>
            <a:ext cx="1438399" cy="236580"/>
          </a:xfrm>
          <a:prstGeom prst="parallelogram">
            <a:avLst>
              <a:gd fmla="val 53218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relocationgarland.com.ng/relocate-to-canada-as-a-medical-doctor-from-nigeria/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relocationgarland.com.ng/pass-ielts-exams-in-nigeria/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relocationgarland.com.ng/pass-ielts-exams-in-nigeria/" TargetMode="External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relocationgarland.com.ng/pass-ielts-exams-in-nigeria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Solid dark colored hexagon in the middle of image accent" id="220" name="Google Shape;220;p22"/>
          <p:cNvSpPr/>
          <p:nvPr/>
        </p:nvSpPr>
        <p:spPr>
          <a:xfrm rot="-5400000">
            <a:off x="2679702" y="2388914"/>
            <a:ext cx="2412998" cy="208017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19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Company name and logo group of information&#10;" id="221" name="Google Shape;221;p22"/>
          <p:cNvGrpSpPr/>
          <p:nvPr/>
        </p:nvGrpSpPr>
        <p:grpSpPr>
          <a:xfrm>
            <a:off x="2955850" y="2855631"/>
            <a:ext cx="1881541" cy="1118752"/>
            <a:chOff x="2955850" y="2902286"/>
            <a:chExt cx="1881541" cy="1118752"/>
          </a:xfrm>
        </p:grpSpPr>
        <p:sp>
          <p:nvSpPr>
            <p:cNvPr id="222" name="Google Shape;222;p22"/>
            <p:cNvSpPr txBox="1"/>
            <p:nvPr/>
          </p:nvSpPr>
          <p:spPr>
            <a:xfrm>
              <a:off x="3238428" y="2902286"/>
              <a:ext cx="1295547" cy="1015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FR</a:t>
              </a:r>
              <a:endParaRPr b="1" sz="6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223" name="Google Shape;223;p22"/>
            <p:cNvSpPr txBox="1"/>
            <p:nvPr/>
          </p:nvSpPr>
          <p:spPr>
            <a:xfrm>
              <a:off x="2955850" y="3713261"/>
              <a:ext cx="1881541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FABRIKAM RESIDENCES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4" name="Google Shape;224;p22"/>
          <p:cNvSpPr txBox="1"/>
          <p:nvPr>
            <p:ph type="ctrTitle"/>
          </p:nvPr>
        </p:nvSpPr>
        <p:spPr>
          <a:xfrm>
            <a:off x="6375725" y="2006075"/>
            <a:ext cx="5351400" cy="1616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</a:pPr>
            <a:r>
              <a:rPr b="0" lang="en-US">
                <a:latin typeface="Montserrat SemiBold"/>
                <a:ea typeface="Montserrat SemiBold"/>
                <a:cs typeface="Montserrat SemiBold"/>
                <a:sym typeface="Montserrat SemiBold"/>
              </a:rPr>
              <a:t>TOPIC HERE</a:t>
            </a:r>
            <a:endParaRPr b="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225" name="Google Shape;225;p22"/>
          <p:cNvSpPr txBox="1"/>
          <p:nvPr>
            <p:ph idx="1" type="subTitle"/>
          </p:nvPr>
        </p:nvSpPr>
        <p:spPr>
          <a:xfrm>
            <a:off x="6375725" y="3974365"/>
            <a:ext cx="4854600" cy="12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Presented by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/>
              <a:t>Emmanuel Ojo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226" name="Google Shape;226;p2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9521" r="19520" t="0"/>
          <a:stretch/>
        </p:blipFill>
        <p:spPr>
          <a:xfrm>
            <a:off x="1725769" y="860944"/>
            <a:ext cx="4386152" cy="5137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noFill/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/>
          <p:nvPr>
            <p:ph idx="2" type="body"/>
          </p:nvPr>
        </p:nvSpPr>
        <p:spPr>
          <a:xfrm>
            <a:off x="393901" y="840975"/>
            <a:ext cx="7383300" cy="51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-336550" lvl="0" marL="2857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 SemiBold"/>
              <a:buChar char="❖"/>
            </a:pPr>
            <a:r>
              <a:rPr lang="en-US" sz="2200">
                <a:latin typeface="Montserrat SemiBold"/>
                <a:ea typeface="Montserrat SemiBold"/>
                <a:cs typeface="Montserrat SemiBold"/>
                <a:sym typeface="Montserrat SemiBold"/>
              </a:rPr>
              <a:t>Also, if you are interested in relocating to Canada to study, work and live permanently, this article is mostly for you.</a:t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-336550" lvl="0" marL="2857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 SemiBold"/>
              <a:buChar char="❖"/>
            </a:pPr>
            <a:r>
              <a:rPr lang="en-US" sz="2200">
                <a:latin typeface="Montserrat SemiBold"/>
                <a:ea typeface="Montserrat SemiBold"/>
                <a:cs typeface="Montserrat SemiBold"/>
                <a:sym typeface="Montserrat SemiBold"/>
              </a:rPr>
              <a:t>Since March of this year, I have been getting a lot of requests and questions from people of all ages and positions about how they can relocate to Canada…</a:t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-336550" lvl="0" marL="2857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 SemiBold"/>
              <a:buChar char="❖"/>
            </a:pPr>
            <a:r>
              <a:rPr lang="en-US" sz="2200" u="sng">
                <a:solidFill>
                  <a:schemeClr val="hlink"/>
                </a:solidFill>
                <a:latin typeface="Montserrat SemiBold"/>
                <a:ea typeface="Montserrat SemiBold"/>
                <a:cs typeface="Montserrat SemiBold"/>
                <a:sym typeface="Montserrat SemiBold"/>
                <a:hlinkClick r:id="rId3"/>
              </a:rPr>
              <a:t>Doctors, nurses</a:t>
            </a:r>
            <a:r>
              <a:rPr lang="en-US" sz="2200">
                <a:latin typeface="Montserrat SemiBold"/>
                <a:ea typeface="Montserrat SemiBold"/>
                <a:cs typeface="Montserrat SemiBold"/>
                <a:sym typeface="Montserrat SemiBold"/>
              </a:rPr>
              <a:t>, bankers, students, men, women, pastors…you name it!</a:t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2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pic>
        <p:nvPicPr>
          <p:cNvPr id="232" name="Google Shape;232;p23" title="Skyline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23312" r="23313" t="0"/>
          <a:stretch/>
        </p:blipFill>
        <p:spPr>
          <a:xfrm>
            <a:off x="8281114" y="0"/>
            <a:ext cx="3910885" cy="687224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33" name="Google Shape;233;p23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"/>
          <p:cNvSpPr txBox="1"/>
          <p:nvPr>
            <p:ph type="title"/>
          </p:nvPr>
        </p:nvSpPr>
        <p:spPr>
          <a:xfrm>
            <a:off x="725175" y="1330303"/>
            <a:ext cx="7342500" cy="111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2600">
                <a:latin typeface="Montserrat"/>
                <a:ea typeface="Montserrat"/>
                <a:cs typeface="Montserrat"/>
                <a:sym typeface="Montserrat"/>
              </a:rPr>
              <a:t>Best &amp; Cheapest Ways to Migrate to Canada from Nigeria</a:t>
            </a:r>
            <a:br>
              <a:rPr lang="en-US" sz="2600">
                <a:latin typeface="Montserrat"/>
                <a:ea typeface="Montserrat"/>
                <a:cs typeface="Montserrat"/>
                <a:sym typeface="Montserrat"/>
              </a:rPr>
            </a:br>
            <a:endParaRPr b="0"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0" name="Google Shape;240;p24"/>
          <p:cNvSpPr txBox="1"/>
          <p:nvPr>
            <p:ph idx="1" type="body"/>
          </p:nvPr>
        </p:nvSpPr>
        <p:spPr>
          <a:xfrm>
            <a:off x="550813" y="2829250"/>
            <a:ext cx="7342500" cy="29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7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Relocation with Express Entry Program? – No! 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667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Basically, the legal and comfortable route to immigrate to Canada from Nigeria is via the Federal Express Entry Program. But I am aware that a lot of people hate it because of a required </a:t>
            </a:r>
            <a:r>
              <a:rPr lang="en-US" sz="20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IELTS of 6.0+</a:t>
            </a: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.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41" name="Google Shape;241;p24" title="Buildings"/>
          <p:cNvPicPr preferRelativeResize="0"/>
          <p:nvPr>
            <p:ph idx="2" type="pic"/>
          </p:nvPr>
        </p:nvPicPr>
        <p:blipFill rotWithShape="1">
          <a:blip r:embed="rId4">
            <a:alphaModFix/>
          </a:blip>
          <a:srcRect b="0" l="13492" r="13492" t="0"/>
          <a:stretch/>
        </p:blipFill>
        <p:spPr>
          <a:xfrm>
            <a:off x="9131121" y="1435100"/>
            <a:ext cx="3060877" cy="54229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42" name="Google Shape;242;p24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"/>
          <p:cNvSpPr txBox="1"/>
          <p:nvPr>
            <p:ph type="title"/>
          </p:nvPr>
        </p:nvSpPr>
        <p:spPr>
          <a:xfrm>
            <a:off x="725175" y="1330303"/>
            <a:ext cx="7342500" cy="111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2600">
                <a:latin typeface="Montserrat"/>
                <a:ea typeface="Montserrat"/>
                <a:cs typeface="Montserrat"/>
                <a:sym typeface="Montserrat"/>
              </a:rPr>
              <a:t>Best &amp; Cheapest Ways to Migrate to Canada from Nigeria</a:t>
            </a:r>
            <a:br>
              <a:rPr lang="en-US" sz="2600">
                <a:latin typeface="Montserrat"/>
                <a:ea typeface="Montserrat"/>
                <a:cs typeface="Montserrat"/>
                <a:sym typeface="Montserrat"/>
              </a:rPr>
            </a:br>
            <a:endParaRPr b="0"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9" name="Google Shape;249;p25"/>
          <p:cNvSpPr txBox="1"/>
          <p:nvPr>
            <p:ph idx="1" type="body"/>
          </p:nvPr>
        </p:nvSpPr>
        <p:spPr>
          <a:xfrm>
            <a:off x="550813" y="2829250"/>
            <a:ext cx="7342500" cy="29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7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Relocation with Express Entry Program? – No! 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667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Basically, the legal and comfortable route to immigrate to Canada from Nigeria is via the Federal Express Entry Program. But I am aware that a lot of people hate it because of a required </a:t>
            </a:r>
            <a:r>
              <a:rPr lang="en-US" sz="20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IELTS of 6.0+</a:t>
            </a: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.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50" name="Google Shape;250;p25" title="Buildings"/>
          <p:cNvPicPr preferRelativeResize="0"/>
          <p:nvPr>
            <p:ph idx="2" type="pic"/>
          </p:nvPr>
        </p:nvPicPr>
        <p:blipFill rotWithShape="1">
          <a:blip r:embed="rId4">
            <a:alphaModFix/>
          </a:blip>
          <a:srcRect b="0" l="13492" r="13492" t="0"/>
          <a:stretch/>
        </p:blipFill>
        <p:spPr>
          <a:xfrm>
            <a:off x="9131121" y="1435100"/>
            <a:ext cx="3060878" cy="542289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51" name="Google Shape;251;p25"/>
          <p:cNvSpPr txBox="1"/>
          <p:nvPr>
            <p:ph idx="12" type="sldNum"/>
          </p:nvPr>
        </p:nvSpPr>
        <p:spPr>
          <a:xfrm>
            <a:off x="11146971" y="6356350"/>
            <a:ext cx="740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6"/>
          <p:cNvSpPr txBox="1"/>
          <p:nvPr>
            <p:ph type="title"/>
          </p:nvPr>
        </p:nvSpPr>
        <p:spPr>
          <a:xfrm>
            <a:off x="725175" y="1330303"/>
            <a:ext cx="7342500" cy="1111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2600">
                <a:latin typeface="Montserrat"/>
                <a:ea typeface="Montserrat"/>
                <a:cs typeface="Montserrat"/>
                <a:sym typeface="Montserrat"/>
              </a:rPr>
              <a:t>Best &amp; Cheapest Ways to Migrate to Canada from Nigeria</a:t>
            </a:r>
            <a:br>
              <a:rPr lang="en-US" sz="2600">
                <a:latin typeface="Montserrat"/>
                <a:ea typeface="Montserrat"/>
                <a:cs typeface="Montserrat"/>
                <a:sym typeface="Montserrat"/>
              </a:rPr>
            </a:br>
            <a:endParaRPr b="0"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8" name="Google Shape;258;p26"/>
          <p:cNvSpPr txBox="1"/>
          <p:nvPr>
            <p:ph idx="1" type="body"/>
          </p:nvPr>
        </p:nvSpPr>
        <p:spPr>
          <a:xfrm>
            <a:off x="550813" y="2829250"/>
            <a:ext cx="7342500" cy="29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7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Relocation with Express Entry Program? – No! 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2667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 Medium"/>
              <a:buChar char="•"/>
            </a:pP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Basically, the legal and comfortable route to immigrate to Canada from Nigeria is via the Federal Express Entry Program. But I am aware that a lot of people hate it because of a required </a:t>
            </a:r>
            <a:r>
              <a:rPr lang="en-US" sz="20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IELTS of 6.0+</a:t>
            </a:r>
            <a:r>
              <a:rPr lang="en-US" sz="2000">
                <a:latin typeface="Montserrat Medium"/>
                <a:ea typeface="Montserrat Medium"/>
                <a:cs typeface="Montserrat Medium"/>
                <a:sym typeface="Montserrat Medium"/>
              </a:rPr>
              <a:t>.</a:t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259" name="Google Shape;259;p26" title="Buildings"/>
          <p:cNvPicPr preferRelativeResize="0"/>
          <p:nvPr>
            <p:ph idx="2" type="pic"/>
          </p:nvPr>
        </p:nvPicPr>
        <p:blipFill rotWithShape="1">
          <a:blip r:embed="rId4">
            <a:alphaModFix/>
          </a:blip>
          <a:srcRect b="0" l="13492" r="13492" t="0"/>
          <a:stretch/>
        </p:blipFill>
        <p:spPr>
          <a:xfrm>
            <a:off x="9131121" y="1435100"/>
            <a:ext cx="3060878" cy="542289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60" name="Google Shape;260;p26"/>
          <p:cNvSpPr txBox="1"/>
          <p:nvPr>
            <p:ph idx="12" type="sldNum"/>
          </p:nvPr>
        </p:nvSpPr>
        <p:spPr>
          <a:xfrm>
            <a:off x="11146971" y="6356350"/>
            <a:ext cx="740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