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6858000" cx="12192000"/>
  <p:notesSz cx="6858000" cy="9144000"/>
  <p:embeddedFontLst>
    <p:embeddedFont>
      <p:font typeface="Montserrat SemiBold"/>
      <p:regular r:id="rId11"/>
      <p:bold r:id="rId12"/>
      <p:italic r:id="rId13"/>
      <p:boldItalic r:id="rId14"/>
    </p:embeddedFont>
    <p:embeddedFont>
      <p:font typeface="Montserrat"/>
      <p:regular r:id="rId15"/>
      <p:bold r:id="rId16"/>
      <p:italic r:id="rId17"/>
      <p:boldItalic r:id="rId18"/>
    </p:embeddedFont>
    <p:embeddedFont>
      <p:font typeface="Montserrat Medium"/>
      <p:regular r:id="rId19"/>
      <p:bold r:id="rId20"/>
      <p:italic r:id="rId21"/>
      <p:boldItalic r:id="rId22"/>
    </p:embeddedFont>
    <p:embeddedFont>
      <p:font typeface="Arial Black"/>
      <p:regular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3840">
          <p15:clr>
            <a:srgbClr val="000000"/>
          </p15:clr>
        </p15:guide>
        <p15:guide id="2" pos="597">
          <p15:clr>
            <a:srgbClr val="000000"/>
          </p15:clr>
        </p15:guide>
        <p15:guide id="3" orient="horz" pos="216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840"/>
        <p:guide pos="597"/>
        <p:guide pos="2160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.fntdata"/><Relationship Id="rId11" Type="http://schemas.openxmlformats.org/officeDocument/2006/relationships/font" Target="fonts/MontserratSemiBold-regular.fntdata"/><Relationship Id="rId22" Type="http://schemas.openxmlformats.org/officeDocument/2006/relationships/font" Target="fonts/MontserratMedium-boldItalic.fntdata"/><Relationship Id="rId10" Type="http://schemas.openxmlformats.org/officeDocument/2006/relationships/slide" Target="slides/slide5.xml"/><Relationship Id="rId21" Type="http://schemas.openxmlformats.org/officeDocument/2006/relationships/font" Target="fonts/MontserratMedium-italic.fntdata"/><Relationship Id="rId13" Type="http://schemas.openxmlformats.org/officeDocument/2006/relationships/font" Target="fonts/MontserratSemiBold-italic.fntdata"/><Relationship Id="rId12" Type="http://schemas.openxmlformats.org/officeDocument/2006/relationships/font" Target="fonts/MontserratSemiBold-bold.fntdata"/><Relationship Id="rId23" Type="http://schemas.openxmlformats.org/officeDocument/2006/relationships/font" Target="fonts/ArialBlack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-regular.fntdata"/><Relationship Id="rId14" Type="http://schemas.openxmlformats.org/officeDocument/2006/relationships/font" Target="fonts/MontserratSemiBold-boldItalic.fntdata"/><Relationship Id="rId17" Type="http://schemas.openxmlformats.org/officeDocument/2006/relationships/font" Target="fonts/Montserrat-italic.fntdata"/><Relationship Id="rId16" Type="http://schemas.openxmlformats.org/officeDocument/2006/relationships/font" Target="fonts/Montserrat-bold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Medium-regular.fntdata"/><Relationship Id="rId6" Type="http://schemas.openxmlformats.org/officeDocument/2006/relationships/slide" Target="slides/slide1.xml"/><Relationship Id="rId18" Type="http://schemas.openxmlformats.org/officeDocument/2006/relationships/font" Target="fonts/Montserrat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8" name="Google Shape;218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9" name="Google Shape;229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6" name="Google Shape;236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7" name="Google Shape;237;p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g280cc5f305c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45" name="Google Shape;245;g280cc5f305c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6" name="Google Shape;246;g280cc5f305c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g280cc5f305c_0_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54" name="Google Shape;254;g280cc5f305c_0_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5" name="Google Shape;255;g280cc5f305c_0_8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with Image">
  <p:cSld name="Title Slide with Imag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/>
          <p:nvPr/>
        </p:nvSpPr>
        <p:spPr>
          <a:xfrm flipH="1" rot="10800000">
            <a:off x="0" y="-6"/>
            <a:ext cx="10625328" cy="540411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5" name="Google Shape;15;p2"/>
          <p:cNvCxnSpPr/>
          <p:nvPr/>
        </p:nvCxnSpPr>
        <p:spPr>
          <a:xfrm flipH="1" rot="10800000">
            <a:off x="0" y="0"/>
            <a:ext cx="6030686" cy="3004456"/>
          </a:xfrm>
          <a:prstGeom prst="straightConnector1">
            <a:avLst/>
          </a:prstGeom>
          <a:noFill/>
          <a:ln cap="flat" cmpd="sng" w="9525">
            <a:solidFill>
              <a:srgbClr val="A5A5A5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6" name="Google Shape;16;p2"/>
          <p:cNvSpPr/>
          <p:nvPr>
            <p:ph idx="2" type="pic"/>
          </p:nvPr>
        </p:nvSpPr>
        <p:spPr>
          <a:xfrm>
            <a:off x="1683398" y="860944"/>
            <a:ext cx="4428523" cy="5137089"/>
          </a:xfrm>
          <a:prstGeom prst="rect">
            <a:avLst/>
          </a:prstGeom>
          <a:noFill/>
          <a:ln>
            <a:noFill/>
          </a:ln>
        </p:spPr>
      </p:sp>
      <p:cxnSp>
        <p:nvCxnSpPr>
          <p:cNvPr id="17" name="Google Shape;17;p2"/>
          <p:cNvCxnSpPr/>
          <p:nvPr/>
        </p:nvCxnSpPr>
        <p:spPr>
          <a:xfrm flipH="1" rot="10800000">
            <a:off x="9004301" y="3924299"/>
            <a:ext cx="3187700" cy="1689100"/>
          </a:xfrm>
          <a:prstGeom prst="straightConnector1">
            <a:avLst/>
          </a:prstGeom>
          <a:noFill/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8" name="Google Shape;18;p2" title="Title"/>
          <p:cNvSpPr txBox="1"/>
          <p:nvPr>
            <p:ph type="ctrTitle"/>
          </p:nvPr>
        </p:nvSpPr>
        <p:spPr>
          <a:xfrm>
            <a:off x="6375721" y="2006084"/>
            <a:ext cx="4853573" cy="161625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300"/>
              <a:buFont typeface="Calibri"/>
              <a:buNone/>
              <a:defRPr b="1" sz="43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 title="Subtitle"/>
          <p:cNvSpPr txBox="1"/>
          <p:nvPr>
            <p:ph idx="1" type="subTitle"/>
          </p:nvPr>
        </p:nvSpPr>
        <p:spPr>
          <a:xfrm>
            <a:off x="6375214" y="3640998"/>
            <a:ext cx="4854339" cy="12575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E7A40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cxnSp>
        <p:nvCxnSpPr>
          <p:cNvPr id="20" name="Google Shape;20;p2"/>
          <p:cNvCxnSpPr/>
          <p:nvPr/>
        </p:nvCxnSpPr>
        <p:spPr>
          <a:xfrm flipH="1" rot="10800000">
            <a:off x="-17837" y="4700016"/>
            <a:ext cx="1919789" cy="1001054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able">
  <p:cSld name="Table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1" title="Table"/>
          <p:cNvSpPr/>
          <p:nvPr>
            <p:ph idx="2" type="tbl"/>
          </p:nvPr>
        </p:nvSpPr>
        <p:spPr>
          <a:xfrm>
            <a:off x="531378" y="2664803"/>
            <a:ext cx="10993375" cy="34331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1" name="Google Shape;121;p11"/>
          <p:cNvSpPr txBox="1"/>
          <p:nvPr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400">
                <a:solidFill>
                  <a:schemeClr val="accent1"/>
                </a:solidFill>
                <a:latin typeface="Arial Black"/>
                <a:ea typeface="Arial Black"/>
                <a:cs typeface="Arial Black"/>
                <a:sym typeface="Arial Black"/>
              </a:rPr>
              <a:t>FR</a:t>
            </a:r>
            <a:endParaRPr b="1" sz="3400">
              <a:solidFill>
                <a:schemeClr val="accent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grpSp>
        <p:nvGrpSpPr>
          <p:cNvPr id="122" name="Google Shape;122;p11"/>
          <p:cNvGrpSpPr/>
          <p:nvPr/>
        </p:nvGrpSpPr>
        <p:grpSpPr>
          <a:xfrm flipH="1">
            <a:off x="7561328" y="0"/>
            <a:ext cx="4763978" cy="3541007"/>
            <a:chOff x="-124265" y="-2"/>
            <a:chExt cx="4763978" cy="3367272"/>
          </a:xfrm>
        </p:grpSpPr>
        <p:sp>
          <p:nvSpPr>
            <p:cNvPr id="123" name="Google Shape;123;p11"/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fmla="val 51202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24" name="Google Shape;124;p11"/>
            <p:cNvCxnSpPr/>
            <p:nvPr/>
          </p:nvCxnSpPr>
          <p:spPr>
            <a:xfrm flipH="1" rot="10800000">
              <a:off x="1433638" y="-2"/>
              <a:ext cx="1240971" cy="916595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125" name="Google Shape;125;p11"/>
            <p:cNvSpPr/>
            <p:nvPr/>
          </p:nvSpPr>
          <p:spPr>
            <a:xfrm rot="-2178838">
              <a:off x="-192127" y="1140864"/>
              <a:ext cx="1354398" cy="214994"/>
            </a:xfrm>
            <a:prstGeom prst="parallelogram">
              <a:avLst>
                <a:gd fmla="val 72003" name="adj"/>
              </a:avLst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6" name="Google Shape;126;p11"/>
          <p:cNvSpPr/>
          <p:nvPr/>
        </p:nvSpPr>
        <p:spPr>
          <a:xfrm flipH="1">
            <a:off x="6679908" y="1"/>
            <a:ext cx="1447800" cy="639064"/>
          </a:xfrm>
          <a:prstGeom prst="parallelogram">
            <a:avLst>
              <a:gd fmla="val 135617" name="adj"/>
            </a:avLst>
          </a:pr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11" title="Subtitle"/>
          <p:cNvSpPr txBox="1"/>
          <p:nvPr>
            <p:ph idx="1" type="body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E7A4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8" name="Google Shape;128;p11"/>
          <p:cNvSpPr txBox="1"/>
          <p:nvPr>
            <p:ph idx="11" type="ftr"/>
          </p:nvPr>
        </p:nvSpPr>
        <p:spPr>
          <a:xfrm>
            <a:off x="33853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11"/>
          <p:cNvSpPr txBox="1"/>
          <p:nvPr>
            <p:ph idx="12" type="sldNum"/>
          </p:nvPr>
        </p:nvSpPr>
        <p:spPr>
          <a:xfrm>
            <a:off x="11146971" y="6356350"/>
            <a:ext cx="7402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30" name="Google Shape;130;p11" title="Title "/>
          <p:cNvSpPr txBox="1"/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  <a:defRPr b="1" sz="4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Photo">
  <p:cSld name="Large Photo"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2"/>
          <p:cNvSpPr/>
          <p:nvPr/>
        </p:nvSpPr>
        <p:spPr>
          <a:xfrm flipH="1" rot="10800000">
            <a:off x="0" y="-5"/>
            <a:ext cx="11747500" cy="6299203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12" title="Image"/>
          <p:cNvSpPr/>
          <p:nvPr>
            <p:ph idx="2" type="pic"/>
          </p:nvPr>
        </p:nvSpPr>
        <p:spPr>
          <a:xfrm>
            <a:off x="359229" y="326570"/>
            <a:ext cx="11473542" cy="6204859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cxnSp>
        <p:nvCxnSpPr>
          <p:cNvPr id="134" name="Google Shape;134;p12"/>
          <p:cNvCxnSpPr/>
          <p:nvPr/>
        </p:nvCxnSpPr>
        <p:spPr>
          <a:xfrm flipH="1" rot="10800000">
            <a:off x="0" y="5344886"/>
            <a:ext cx="2362200" cy="1240972"/>
          </a:xfrm>
          <a:prstGeom prst="straightConnector1">
            <a:avLst/>
          </a:prstGeom>
          <a:noFill/>
          <a:ln cap="flat" cmpd="sng" w="9525">
            <a:solidFill>
              <a:srgbClr val="7F7F7F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35" name="Google Shape;135;p12" title="Title "/>
          <p:cNvSpPr txBox="1"/>
          <p:nvPr>
            <p:ph type="title"/>
          </p:nvPr>
        </p:nvSpPr>
        <p:spPr>
          <a:xfrm>
            <a:off x="359229" y="558802"/>
            <a:ext cx="8333222" cy="939798"/>
          </a:xfrm>
          <a:prstGeom prst="rect">
            <a:avLst/>
          </a:prstGeom>
          <a:solidFill>
            <a:schemeClr val="lt1">
              <a:alpha val="89803"/>
            </a:schemeClr>
          </a:solidFill>
          <a:ln>
            <a:noFill/>
          </a:ln>
        </p:spPr>
        <p:txBody>
          <a:bodyPr anchorCtr="0" anchor="ctr" bIns="0" lIns="288000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  <a:defRPr b="1"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3"/>
          <p:cNvSpPr/>
          <p:nvPr/>
        </p:nvSpPr>
        <p:spPr>
          <a:xfrm flipH="1" rot="10800000">
            <a:off x="0" y="-6"/>
            <a:ext cx="10625328" cy="540411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38" name="Google Shape;138;p13"/>
          <p:cNvCxnSpPr/>
          <p:nvPr/>
        </p:nvCxnSpPr>
        <p:spPr>
          <a:xfrm flipH="1" rot="10800000">
            <a:off x="0" y="0"/>
            <a:ext cx="6030686" cy="3004456"/>
          </a:xfrm>
          <a:prstGeom prst="straightConnector1">
            <a:avLst/>
          </a:prstGeom>
          <a:noFill/>
          <a:ln cap="flat" cmpd="sng" w="9525">
            <a:solidFill>
              <a:srgbClr val="A5A5A5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39" name="Google Shape;139;p13"/>
          <p:cNvCxnSpPr/>
          <p:nvPr/>
        </p:nvCxnSpPr>
        <p:spPr>
          <a:xfrm flipH="1" rot="10800000">
            <a:off x="9004301" y="3924299"/>
            <a:ext cx="3187700" cy="1689100"/>
          </a:xfrm>
          <a:prstGeom prst="straightConnector1">
            <a:avLst/>
          </a:prstGeom>
          <a:noFill/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40" name="Google Shape;140;p13" title="Title"/>
          <p:cNvSpPr txBox="1"/>
          <p:nvPr>
            <p:ph type="ctrTitle"/>
          </p:nvPr>
        </p:nvSpPr>
        <p:spPr>
          <a:xfrm>
            <a:off x="6375721" y="2006084"/>
            <a:ext cx="4853573" cy="161625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300"/>
              <a:buFont typeface="Calibri"/>
              <a:buNone/>
              <a:defRPr b="1" sz="43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p13" title="Subtitle"/>
          <p:cNvSpPr txBox="1"/>
          <p:nvPr>
            <p:ph idx="1" type="subTitle"/>
          </p:nvPr>
        </p:nvSpPr>
        <p:spPr>
          <a:xfrm>
            <a:off x="6375214" y="3640998"/>
            <a:ext cx="4854339" cy="12575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E7A40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cxnSp>
        <p:nvCxnSpPr>
          <p:cNvPr id="142" name="Google Shape;142;p13"/>
          <p:cNvCxnSpPr/>
          <p:nvPr/>
        </p:nvCxnSpPr>
        <p:spPr>
          <a:xfrm flipH="1" rot="10800000">
            <a:off x="-17837" y="4700016"/>
            <a:ext cx="1919789" cy="1001054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>
  <p:cSld name="Section Header"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4"/>
          <p:cNvSpPr/>
          <p:nvPr/>
        </p:nvSpPr>
        <p:spPr>
          <a:xfrm flipH="1" rot="10800000">
            <a:off x="0" y="-6"/>
            <a:ext cx="10625328" cy="540411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14"/>
          <p:cNvSpPr/>
          <p:nvPr/>
        </p:nvSpPr>
        <p:spPr>
          <a:xfrm rot="-1641210">
            <a:off x="-637324" y="3588176"/>
            <a:ext cx="3860162" cy="1746952"/>
          </a:xfrm>
          <a:prstGeom prst="parallelogram">
            <a:avLst>
              <a:gd fmla="val 53218" name="adj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46" name="Google Shape;146;p14"/>
          <p:cNvCxnSpPr/>
          <p:nvPr/>
        </p:nvCxnSpPr>
        <p:spPr>
          <a:xfrm flipH="1" rot="10800000">
            <a:off x="0" y="1010090"/>
            <a:ext cx="1785257" cy="907506"/>
          </a:xfrm>
          <a:prstGeom prst="straightConnector1">
            <a:avLst/>
          </a:prstGeom>
          <a:noFill/>
          <a:ln cap="flat" cmpd="sng" w="9525">
            <a:solidFill>
              <a:srgbClr val="A5A5A5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47" name="Google Shape;147;p14" title="Title"/>
          <p:cNvSpPr txBox="1"/>
          <p:nvPr>
            <p:ph type="title"/>
          </p:nvPr>
        </p:nvSpPr>
        <p:spPr>
          <a:xfrm>
            <a:off x="6283842" y="1987420"/>
            <a:ext cx="4911633" cy="178985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Calibri"/>
              <a:buNone/>
              <a:defRPr b="1" sz="40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8" name="Google Shape;148;p14" title="Subtitle"/>
          <p:cNvSpPr txBox="1"/>
          <p:nvPr>
            <p:ph idx="1" type="body"/>
          </p:nvPr>
        </p:nvSpPr>
        <p:spPr>
          <a:xfrm>
            <a:off x="6283842" y="3792046"/>
            <a:ext cx="4911633" cy="9105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E7A4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90909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90909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90909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90909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0909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90909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0909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90909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0909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90909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0909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90909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cxnSp>
        <p:nvCxnSpPr>
          <p:cNvPr id="149" name="Google Shape;149;p14"/>
          <p:cNvCxnSpPr/>
          <p:nvPr/>
        </p:nvCxnSpPr>
        <p:spPr>
          <a:xfrm flipH="1" rot="10800000">
            <a:off x="9004301" y="3924299"/>
            <a:ext cx="3187700" cy="1689100"/>
          </a:xfrm>
          <a:prstGeom prst="straightConnector1">
            <a:avLst/>
          </a:prstGeom>
          <a:noFill/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50" name="Google Shape;150;p14"/>
          <p:cNvSpPr/>
          <p:nvPr/>
        </p:nvSpPr>
        <p:spPr>
          <a:xfrm>
            <a:off x="7754112" y="0"/>
            <a:ext cx="2258568" cy="742819"/>
          </a:xfrm>
          <a:prstGeom prst="parallelogram">
            <a:avLst>
              <a:gd fmla="val 195850" name="adj"/>
            </a:avLst>
          </a:pr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51" name="Google Shape;151;p14"/>
          <p:cNvCxnSpPr/>
          <p:nvPr/>
        </p:nvCxnSpPr>
        <p:spPr>
          <a:xfrm flipH="1" rot="10800000">
            <a:off x="0" y="408562"/>
            <a:ext cx="6595353" cy="3403148"/>
          </a:xfrm>
          <a:prstGeom prst="straightConnector1">
            <a:avLst/>
          </a:prstGeom>
          <a:noFill/>
          <a:ln cap="flat" cmpd="sng" w="9525">
            <a:solidFill>
              <a:srgbClr val="A5A5A5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52" name="Google Shape;152;p14"/>
          <p:cNvCxnSpPr/>
          <p:nvPr/>
        </p:nvCxnSpPr>
        <p:spPr>
          <a:xfrm flipH="1" rot="10800000">
            <a:off x="-17837" y="5266944"/>
            <a:ext cx="1919789" cy="1001054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53" name="Google Shape;153;p14"/>
          <p:cNvSpPr/>
          <p:nvPr/>
        </p:nvSpPr>
        <p:spPr>
          <a:xfrm rot="-1641210">
            <a:off x="-139035" y="3407045"/>
            <a:ext cx="1438399" cy="236580"/>
          </a:xfrm>
          <a:prstGeom prst="parallelogram">
            <a:avLst>
              <a:gd fmla="val 53218" name="adj"/>
            </a:avLst>
          </a:pr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5" name="Google Shape;155;p15"/>
          <p:cNvCxnSpPr/>
          <p:nvPr/>
        </p:nvCxnSpPr>
        <p:spPr>
          <a:xfrm rot="10800000">
            <a:off x="-9247" y="3633967"/>
            <a:ext cx="1912619" cy="1572989"/>
          </a:xfrm>
          <a:prstGeom prst="straightConnector1">
            <a:avLst/>
          </a:prstGeom>
          <a:noFill/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grpSp>
        <p:nvGrpSpPr>
          <p:cNvPr id="156" name="Google Shape;156;p15"/>
          <p:cNvGrpSpPr/>
          <p:nvPr/>
        </p:nvGrpSpPr>
        <p:grpSpPr>
          <a:xfrm flipH="1">
            <a:off x="7561328" y="0"/>
            <a:ext cx="4763978" cy="3541007"/>
            <a:chOff x="-124265" y="-2"/>
            <a:chExt cx="4763978" cy="3367272"/>
          </a:xfrm>
        </p:grpSpPr>
        <p:sp>
          <p:nvSpPr>
            <p:cNvPr id="157" name="Google Shape;157;p15"/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fmla="val 51202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58" name="Google Shape;158;p15"/>
            <p:cNvCxnSpPr/>
            <p:nvPr/>
          </p:nvCxnSpPr>
          <p:spPr>
            <a:xfrm flipH="1" rot="10800000">
              <a:off x="1433638" y="-2"/>
              <a:ext cx="1240971" cy="916595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159" name="Google Shape;159;p15"/>
            <p:cNvSpPr/>
            <p:nvPr/>
          </p:nvSpPr>
          <p:spPr>
            <a:xfrm rot="-2178838">
              <a:off x="-192127" y="1140864"/>
              <a:ext cx="1354398" cy="214994"/>
            </a:xfrm>
            <a:prstGeom prst="parallelogram">
              <a:avLst>
                <a:gd fmla="val 72003" name="adj"/>
              </a:avLst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60" name="Google Shape;160;p15"/>
          <p:cNvSpPr txBox="1"/>
          <p:nvPr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400">
                <a:solidFill>
                  <a:schemeClr val="accent6"/>
                </a:solidFill>
                <a:latin typeface="Arial Black"/>
                <a:ea typeface="Arial Black"/>
                <a:cs typeface="Arial Black"/>
                <a:sym typeface="Arial Black"/>
              </a:rPr>
              <a:t>FR</a:t>
            </a:r>
            <a:endParaRPr b="1" sz="3400">
              <a:solidFill>
                <a:schemeClr val="accent6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61" name="Google Shape;161;p15"/>
          <p:cNvSpPr/>
          <p:nvPr/>
        </p:nvSpPr>
        <p:spPr>
          <a:xfrm flipH="1">
            <a:off x="6679908" y="1"/>
            <a:ext cx="1447800" cy="639064"/>
          </a:xfrm>
          <a:prstGeom prst="parallelogram">
            <a:avLst>
              <a:gd fmla="val 135617" name="adj"/>
            </a:avLst>
          </a:pr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p15"/>
          <p:cNvSpPr txBox="1"/>
          <p:nvPr>
            <p:ph idx="11" type="ftr"/>
          </p:nvPr>
        </p:nvSpPr>
        <p:spPr>
          <a:xfrm>
            <a:off x="33853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3" name="Google Shape;163;p15"/>
          <p:cNvSpPr txBox="1"/>
          <p:nvPr>
            <p:ph idx="12" type="sldNum"/>
          </p:nvPr>
        </p:nvSpPr>
        <p:spPr>
          <a:xfrm>
            <a:off x="11146971" y="6356350"/>
            <a:ext cx="7402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64" name="Google Shape;164;p15" title="Title "/>
          <p:cNvSpPr txBox="1"/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  <a:defRPr b="1" sz="4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5" name="Google Shape;165;p15"/>
          <p:cNvSpPr txBox="1"/>
          <p:nvPr>
            <p:ph idx="1" type="body"/>
          </p:nvPr>
        </p:nvSpPr>
        <p:spPr>
          <a:xfrm>
            <a:off x="518678" y="1671924"/>
            <a:ext cx="10835122" cy="45050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"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7" name="Google Shape;167;p16"/>
          <p:cNvCxnSpPr/>
          <p:nvPr/>
        </p:nvCxnSpPr>
        <p:spPr>
          <a:xfrm rot="10800000">
            <a:off x="-9247" y="3633967"/>
            <a:ext cx="1912619" cy="1572989"/>
          </a:xfrm>
          <a:prstGeom prst="straightConnector1">
            <a:avLst/>
          </a:prstGeom>
          <a:noFill/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grpSp>
        <p:nvGrpSpPr>
          <p:cNvPr id="168" name="Google Shape;168;p16"/>
          <p:cNvGrpSpPr/>
          <p:nvPr/>
        </p:nvGrpSpPr>
        <p:grpSpPr>
          <a:xfrm flipH="1">
            <a:off x="7561328" y="0"/>
            <a:ext cx="4763978" cy="3541007"/>
            <a:chOff x="-124265" y="-2"/>
            <a:chExt cx="4763978" cy="3367272"/>
          </a:xfrm>
        </p:grpSpPr>
        <p:sp>
          <p:nvSpPr>
            <p:cNvPr id="169" name="Google Shape;169;p16"/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fmla="val 51202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70" name="Google Shape;170;p16"/>
            <p:cNvCxnSpPr/>
            <p:nvPr/>
          </p:nvCxnSpPr>
          <p:spPr>
            <a:xfrm flipH="1" rot="10800000">
              <a:off x="1433638" y="-2"/>
              <a:ext cx="1240971" cy="916595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171" name="Google Shape;171;p16"/>
            <p:cNvSpPr/>
            <p:nvPr/>
          </p:nvSpPr>
          <p:spPr>
            <a:xfrm rot="-2178838">
              <a:off x="-192127" y="1140864"/>
              <a:ext cx="1354398" cy="214994"/>
            </a:xfrm>
            <a:prstGeom prst="parallelogram">
              <a:avLst>
                <a:gd fmla="val 72003" name="adj"/>
              </a:avLst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72" name="Google Shape;172;p16"/>
          <p:cNvSpPr txBox="1"/>
          <p:nvPr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400">
                <a:solidFill>
                  <a:schemeClr val="accent6"/>
                </a:solidFill>
                <a:latin typeface="Arial Black"/>
                <a:ea typeface="Arial Black"/>
                <a:cs typeface="Arial Black"/>
                <a:sym typeface="Arial Black"/>
              </a:rPr>
              <a:t>FR</a:t>
            </a:r>
            <a:endParaRPr b="1" sz="3400">
              <a:solidFill>
                <a:schemeClr val="accent6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73" name="Google Shape;173;p16"/>
          <p:cNvSpPr/>
          <p:nvPr/>
        </p:nvSpPr>
        <p:spPr>
          <a:xfrm flipH="1">
            <a:off x="6679908" y="1"/>
            <a:ext cx="1447800" cy="639064"/>
          </a:xfrm>
          <a:prstGeom prst="parallelogram">
            <a:avLst>
              <a:gd fmla="val 135617" name="adj"/>
            </a:avLst>
          </a:pr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Google Shape;174;p16"/>
          <p:cNvSpPr txBox="1"/>
          <p:nvPr>
            <p:ph idx="11" type="ftr"/>
          </p:nvPr>
        </p:nvSpPr>
        <p:spPr>
          <a:xfrm>
            <a:off x="33853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5" name="Google Shape;175;p16"/>
          <p:cNvSpPr txBox="1"/>
          <p:nvPr>
            <p:ph idx="12" type="sldNum"/>
          </p:nvPr>
        </p:nvSpPr>
        <p:spPr>
          <a:xfrm>
            <a:off x="11146971" y="6356350"/>
            <a:ext cx="7402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76" name="Google Shape;176;p16" title="Title "/>
          <p:cNvSpPr txBox="1"/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  <a:defRPr b="1" sz="4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7" name="Google Shape;177;p16"/>
          <p:cNvSpPr txBox="1"/>
          <p:nvPr>
            <p:ph idx="1" type="body"/>
          </p:nvPr>
        </p:nvSpPr>
        <p:spPr>
          <a:xfrm>
            <a:off x="518678" y="1681163"/>
            <a:ext cx="5382501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E7A4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8" name="Google Shape;178;p16"/>
          <p:cNvSpPr txBox="1"/>
          <p:nvPr>
            <p:ph idx="2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E7A4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9" name="Google Shape;179;p16"/>
          <p:cNvSpPr txBox="1"/>
          <p:nvPr>
            <p:ph idx="3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0" name="Google Shape;180;p16"/>
          <p:cNvSpPr txBox="1"/>
          <p:nvPr>
            <p:ph idx="4" type="body"/>
          </p:nvPr>
        </p:nvSpPr>
        <p:spPr>
          <a:xfrm>
            <a:off x="518678" y="2505075"/>
            <a:ext cx="5391749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>
  <p:cSld name="Picture with Caption"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7"/>
          <p:cNvSpPr/>
          <p:nvPr/>
        </p:nvSpPr>
        <p:spPr>
          <a:xfrm flipH="1" rot="10800000">
            <a:off x="0" y="-6"/>
            <a:ext cx="10625328" cy="540411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83" name="Google Shape;183;p17"/>
          <p:cNvCxnSpPr/>
          <p:nvPr/>
        </p:nvCxnSpPr>
        <p:spPr>
          <a:xfrm flipH="1" rot="10800000">
            <a:off x="0" y="0"/>
            <a:ext cx="6030686" cy="3004456"/>
          </a:xfrm>
          <a:prstGeom prst="straightConnector1">
            <a:avLst/>
          </a:prstGeom>
          <a:noFill/>
          <a:ln cap="flat" cmpd="sng" w="9525">
            <a:solidFill>
              <a:srgbClr val="A5A5A5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84" name="Google Shape;184;p17"/>
          <p:cNvCxnSpPr/>
          <p:nvPr/>
        </p:nvCxnSpPr>
        <p:spPr>
          <a:xfrm flipH="1" rot="10800000">
            <a:off x="9004301" y="3924299"/>
            <a:ext cx="3187700" cy="1689100"/>
          </a:xfrm>
          <a:prstGeom prst="straightConnector1">
            <a:avLst/>
          </a:prstGeom>
          <a:noFill/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85" name="Google Shape;185;p17" title="Title"/>
          <p:cNvSpPr txBox="1"/>
          <p:nvPr>
            <p:ph type="ctrTitle"/>
          </p:nvPr>
        </p:nvSpPr>
        <p:spPr>
          <a:xfrm>
            <a:off x="719170" y="4374036"/>
            <a:ext cx="5311516" cy="1327031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rm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300"/>
              <a:buFont typeface="Arial"/>
              <a:buNone/>
              <a:defRPr b="1" sz="43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186" name="Google Shape;186;p17"/>
          <p:cNvCxnSpPr/>
          <p:nvPr/>
        </p:nvCxnSpPr>
        <p:spPr>
          <a:xfrm flipH="1" rot="10800000">
            <a:off x="-17837" y="4700016"/>
            <a:ext cx="1919789" cy="1001054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87" name="Google Shape;187;p17"/>
          <p:cNvSpPr txBox="1"/>
          <p:nvPr>
            <p:ph idx="1" type="body"/>
          </p:nvPr>
        </p:nvSpPr>
        <p:spPr>
          <a:xfrm>
            <a:off x="719170" y="5701069"/>
            <a:ext cx="5311516" cy="9315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8" name="Google Shape;188;p17"/>
          <p:cNvSpPr/>
          <p:nvPr>
            <p:ph idx="2" type="pic"/>
          </p:nvPr>
        </p:nvSpPr>
        <p:spPr>
          <a:xfrm>
            <a:off x="6249970" y="2271860"/>
            <a:ext cx="5715017" cy="4360714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8"/>
          <p:cNvSpPr txBox="1"/>
          <p:nvPr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400">
                <a:solidFill>
                  <a:schemeClr val="accent1"/>
                </a:solidFill>
                <a:latin typeface="Arial Black"/>
                <a:ea typeface="Arial Black"/>
                <a:cs typeface="Arial Black"/>
                <a:sym typeface="Arial Black"/>
              </a:rPr>
              <a:t>FR</a:t>
            </a:r>
            <a:endParaRPr b="1" sz="3400">
              <a:solidFill>
                <a:schemeClr val="accent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grpSp>
        <p:nvGrpSpPr>
          <p:cNvPr id="191" name="Google Shape;191;p18"/>
          <p:cNvGrpSpPr/>
          <p:nvPr/>
        </p:nvGrpSpPr>
        <p:grpSpPr>
          <a:xfrm flipH="1">
            <a:off x="7561328" y="0"/>
            <a:ext cx="4763978" cy="3541007"/>
            <a:chOff x="-124265" y="-2"/>
            <a:chExt cx="4763978" cy="3367272"/>
          </a:xfrm>
        </p:grpSpPr>
        <p:sp>
          <p:nvSpPr>
            <p:cNvPr id="192" name="Google Shape;192;p18"/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fmla="val 51202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93" name="Google Shape;193;p18"/>
            <p:cNvCxnSpPr/>
            <p:nvPr/>
          </p:nvCxnSpPr>
          <p:spPr>
            <a:xfrm flipH="1" rot="10800000">
              <a:off x="1433638" y="-2"/>
              <a:ext cx="1240971" cy="916595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194" name="Google Shape;194;p18"/>
            <p:cNvSpPr/>
            <p:nvPr/>
          </p:nvSpPr>
          <p:spPr>
            <a:xfrm rot="-2178838">
              <a:off x="-192127" y="1140864"/>
              <a:ext cx="1354398" cy="214994"/>
            </a:xfrm>
            <a:prstGeom prst="parallelogram">
              <a:avLst>
                <a:gd fmla="val 72003" name="adj"/>
              </a:avLst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95" name="Google Shape;195;p18"/>
          <p:cNvSpPr/>
          <p:nvPr/>
        </p:nvSpPr>
        <p:spPr>
          <a:xfrm flipH="1">
            <a:off x="6679908" y="1"/>
            <a:ext cx="1447800" cy="639064"/>
          </a:xfrm>
          <a:prstGeom prst="parallelogram">
            <a:avLst>
              <a:gd fmla="val 135617" name="adj"/>
            </a:avLst>
          </a:pr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" name="Google Shape;196;p18"/>
          <p:cNvSpPr txBox="1"/>
          <p:nvPr>
            <p:ph idx="11" type="ftr"/>
          </p:nvPr>
        </p:nvSpPr>
        <p:spPr>
          <a:xfrm>
            <a:off x="33853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7" name="Google Shape;197;p18"/>
          <p:cNvSpPr txBox="1"/>
          <p:nvPr>
            <p:ph idx="12" type="sldNum"/>
          </p:nvPr>
        </p:nvSpPr>
        <p:spPr>
          <a:xfrm>
            <a:off x="11146971" y="6356350"/>
            <a:ext cx="7402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9"/>
          <p:cNvSpPr txBox="1"/>
          <p:nvPr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400">
                <a:solidFill>
                  <a:schemeClr val="accent1"/>
                </a:solidFill>
                <a:latin typeface="Arial Black"/>
                <a:ea typeface="Arial Black"/>
                <a:cs typeface="Arial Black"/>
                <a:sym typeface="Arial Black"/>
              </a:rPr>
              <a:t>FR</a:t>
            </a:r>
            <a:endParaRPr b="1" sz="3400">
              <a:solidFill>
                <a:schemeClr val="accent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grpSp>
        <p:nvGrpSpPr>
          <p:cNvPr id="200" name="Google Shape;200;p19"/>
          <p:cNvGrpSpPr/>
          <p:nvPr/>
        </p:nvGrpSpPr>
        <p:grpSpPr>
          <a:xfrm flipH="1">
            <a:off x="7561328" y="0"/>
            <a:ext cx="4763978" cy="3541007"/>
            <a:chOff x="-124265" y="-2"/>
            <a:chExt cx="4763978" cy="3367272"/>
          </a:xfrm>
        </p:grpSpPr>
        <p:sp>
          <p:nvSpPr>
            <p:cNvPr id="201" name="Google Shape;201;p19"/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fmla="val 51202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202" name="Google Shape;202;p19"/>
            <p:cNvCxnSpPr/>
            <p:nvPr/>
          </p:nvCxnSpPr>
          <p:spPr>
            <a:xfrm flipH="1" rot="10800000">
              <a:off x="1433638" y="-2"/>
              <a:ext cx="1240971" cy="916595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203" name="Google Shape;203;p19"/>
            <p:cNvSpPr/>
            <p:nvPr/>
          </p:nvSpPr>
          <p:spPr>
            <a:xfrm rot="-2178838">
              <a:off x="-192127" y="1140864"/>
              <a:ext cx="1354398" cy="214994"/>
            </a:xfrm>
            <a:prstGeom prst="parallelogram">
              <a:avLst>
                <a:gd fmla="val 72003" name="adj"/>
              </a:avLst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04" name="Google Shape;204;p19"/>
          <p:cNvSpPr/>
          <p:nvPr/>
        </p:nvSpPr>
        <p:spPr>
          <a:xfrm flipH="1">
            <a:off x="6679908" y="1"/>
            <a:ext cx="1447800" cy="639064"/>
          </a:xfrm>
          <a:prstGeom prst="parallelogram">
            <a:avLst>
              <a:gd fmla="val 135617" name="adj"/>
            </a:avLst>
          </a:pr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Google Shape;205;p19" title="Title "/>
          <p:cNvSpPr txBox="1"/>
          <p:nvPr>
            <p:ph type="title"/>
          </p:nvPr>
        </p:nvSpPr>
        <p:spPr>
          <a:xfrm>
            <a:off x="518678" y="209028"/>
            <a:ext cx="8333222" cy="1215566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  <a:defRPr b="1" sz="4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6" name="Google Shape;206;p19"/>
          <p:cNvSpPr txBox="1"/>
          <p:nvPr>
            <p:ph idx="11" type="ftr"/>
          </p:nvPr>
        </p:nvSpPr>
        <p:spPr>
          <a:xfrm>
            <a:off x="33853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7" name="Google Shape;207;p19"/>
          <p:cNvSpPr txBox="1"/>
          <p:nvPr>
            <p:ph idx="12" type="sldNum"/>
          </p:nvPr>
        </p:nvSpPr>
        <p:spPr>
          <a:xfrm>
            <a:off x="11146971" y="6356350"/>
            <a:ext cx="7402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">
  <p:cSld name="Custom Layout"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20"/>
          <p:cNvSpPr txBox="1"/>
          <p:nvPr>
            <p:ph type="title"/>
          </p:nvPr>
        </p:nvSpPr>
        <p:spPr>
          <a:xfrm>
            <a:off x="518678" y="209029"/>
            <a:ext cx="10835122" cy="1147968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 Layout 01">
  <p:cSld name="Text Layout 01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 title="Bullet Points"/>
          <p:cNvSpPr txBox="1"/>
          <p:nvPr>
            <p:ph idx="1" type="body"/>
          </p:nvPr>
        </p:nvSpPr>
        <p:spPr>
          <a:xfrm>
            <a:off x="531378" y="3196915"/>
            <a:ext cx="4942829" cy="2958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3" name="Google Shape;23;p3"/>
          <p:cNvSpPr/>
          <p:nvPr/>
        </p:nvSpPr>
        <p:spPr>
          <a:xfrm rot="10800000">
            <a:off x="1839686" y="-6"/>
            <a:ext cx="10352314" cy="5638806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Google Shape;24;p3"/>
          <p:cNvSpPr/>
          <p:nvPr/>
        </p:nvSpPr>
        <p:spPr>
          <a:xfrm flipH="1">
            <a:off x="2978150" y="-5"/>
            <a:ext cx="4121150" cy="1308105"/>
          </a:xfrm>
          <a:prstGeom prst="parallelogram">
            <a:avLst>
              <a:gd fmla="val 186380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5" name="Google Shape;25;p3"/>
          <p:cNvCxnSpPr/>
          <p:nvPr/>
        </p:nvCxnSpPr>
        <p:spPr>
          <a:xfrm flipH="1" rot="10800000">
            <a:off x="6375400" y="5047077"/>
            <a:ext cx="1524574" cy="1803400"/>
          </a:xfrm>
          <a:prstGeom prst="straightConnector1">
            <a:avLst/>
          </a:prstGeom>
          <a:noFill/>
          <a:ln cap="flat" cmpd="sng" w="9525">
            <a:solidFill>
              <a:srgbClr val="EAB20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6" name="Google Shape;26;p3" title="Subtitle"/>
          <p:cNvSpPr txBox="1"/>
          <p:nvPr>
            <p:ph idx="2" type="body"/>
          </p:nvPr>
        </p:nvSpPr>
        <p:spPr>
          <a:xfrm>
            <a:off x="531379" y="2563477"/>
            <a:ext cx="7342631" cy="6088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E7A4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7" name="Google Shape;27;p3" title="Title "/>
          <p:cNvSpPr txBox="1"/>
          <p:nvPr>
            <p:ph type="title"/>
          </p:nvPr>
        </p:nvSpPr>
        <p:spPr>
          <a:xfrm>
            <a:off x="531378" y="1308484"/>
            <a:ext cx="7342622" cy="1215566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  <a:defRPr b="1" sz="4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3"/>
          <p:cNvSpPr/>
          <p:nvPr>
            <p:ph idx="3" type="pic"/>
          </p:nvPr>
        </p:nvSpPr>
        <p:spPr>
          <a:xfrm>
            <a:off x="6604000" y="0"/>
            <a:ext cx="5588000" cy="6872249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29" name="Google Shape;29;p3"/>
          <p:cNvSpPr txBox="1"/>
          <p:nvPr>
            <p:ph idx="11" type="ftr"/>
          </p:nvPr>
        </p:nvSpPr>
        <p:spPr>
          <a:xfrm>
            <a:off x="33853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3"/>
          <p:cNvSpPr txBox="1"/>
          <p:nvPr>
            <p:ph idx="12" type="sldNum"/>
          </p:nvPr>
        </p:nvSpPr>
        <p:spPr>
          <a:xfrm>
            <a:off x="11146971" y="6356350"/>
            <a:ext cx="7402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" type="tx">
  <p:cSld name="TITLE_AND_BODY"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21"/>
          <p:cNvSpPr txBox="1"/>
          <p:nvPr>
            <p:ph type="title"/>
          </p:nvPr>
        </p:nvSpPr>
        <p:spPr>
          <a:xfrm>
            <a:off x="518678" y="209029"/>
            <a:ext cx="10835122" cy="1147968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2" name="Google Shape;212;p2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E7A40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3" name="Google Shape;213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4" name="Google Shape;214;p21"/>
          <p:cNvSpPr txBox="1"/>
          <p:nvPr>
            <p:ph idx="11" type="ftr"/>
          </p:nvPr>
        </p:nvSpPr>
        <p:spPr>
          <a:xfrm>
            <a:off x="33853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5" name="Google Shape;215;p21"/>
          <p:cNvSpPr txBox="1"/>
          <p:nvPr>
            <p:ph idx="12" type="sldNum"/>
          </p:nvPr>
        </p:nvSpPr>
        <p:spPr>
          <a:xfrm>
            <a:off x="11146971" y="6356350"/>
            <a:ext cx="7402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 Layout 02">
  <p:cSld name="Text Layout 02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4"/>
          <p:cNvSpPr/>
          <p:nvPr/>
        </p:nvSpPr>
        <p:spPr>
          <a:xfrm rot="10800000">
            <a:off x="1839686" y="-6"/>
            <a:ext cx="10352314" cy="5638806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Google Shape;33;p4"/>
          <p:cNvSpPr/>
          <p:nvPr>
            <p:ph idx="2" type="pic"/>
          </p:nvPr>
        </p:nvSpPr>
        <p:spPr>
          <a:xfrm>
            <a:off x="6170177" y="1435100"/>
            <a:ext cx="6021821" cy="5422900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34" name="Google Shape;34;p4" title="Bullet Points"/>
          <p:cNvSpPr txBox="1"/>
          <p:nvPr>
            <p:ph idx="1" type="body"/>
          </p:nvPr>
        </p:nvSpPr>
        <p:spPr>
          <a:xfrm>
            <a:off x="531378" y="3196915"/>
            <a:ext cx="4942829" cy="2958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Google Shape;35;p4"/>
          <p:cNvSpPr/>
          <p:nvPr/>
        </p:nvSpPr>
        <p:spPr>
          <a:xfrm flipH="1">
            <a:off x="2978150" y="-5"/>
            <a:ext cx="4121150" cy="1308105"/>
          </a:xfrm>
          <a:prstGeom prst="parallelogram">
            <a:avLst>
              <a:gd fmla="val 186380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6" name="Google Shape;36;p4"/>
          <p:cNvCxnSpPr/>
          <p:nvPr/>
        </p:nvCxnSpPr>
        <p:spPr>
          <a:xfrm flipH="1" rot="10800000">
            <a:off x="10352314" y="1185452"/>
            <a:ext cx="1839685" cy="1633948"/>
          </a:xfrm>
          <a:prstGeom prst="straightConnector1">
            <a:avLst/>
          </a:prstGeom>
          <a:noFill/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7" name="Google Shape;37;p4" title="Subtitle"/>
          <p:cNvSpPr txBox="1"/>
          <p:nvPr>
            <p:ph idx="3" type="body"/>
          </p:nvPr>
        </p:nvSpPr>
        <p:spPr>
          <a:xfrm>
            <a:off x="531379" y="2563477"/>
            <a:ext cx="7342621" cy="6088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E7A4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8" name="Google Shape;38;p4"/>
          <p:cNvSpPr txBox="1"/>
          <p:nvPr/>
        </p:nvSpPr>
        <p:spPr>
          <a:xfrm>
            <a:off x="11073384" y="237744"/>
            <a:ext cx="814647" cy="6155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400">
                <a:solidFill>
                  <a:schemeClr val="accent1"/>
                </a:solidFill>
                <a:latin typeface="Arial Black"/>
                <a:ea typeface="Arial Black"/>
                <a:cs typeface="Arial Black"/>
                <a:sym typeface="Arial Black"/>
              </a:rPr>
              <a:t>FR</a:t>
            </a:r>
            <a:endParaRPr b="1" sz="3400">
              <a:solidFill>
                <a:schemeClr val="accent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39" name="Google Shape;39;p4" title="Title "/>
          <p:cNvSpPr txBox="1"/>
          <p:nvPr>
            <p:ph type="title"/>
          </p:nvPr>
        </p:nvSpPr>
        <p:spPr>
          <a:xfrm>
            <a:off x="531378" y="1308484"/>
            <a:ext cx="7342622" cy="1215566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  <a:defRPr b="1" sz="4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4"/>
          <p:cNvSpPr txBox="1"/>
          <p:nvPr>
            <p:ph idx="11" type="ftr"/>
          </p:nvPr>
        </p:nvSpPr>
        <p:spPr>
          <a:xfrm>
            <a:off x="33853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4"/>
          <p:cNvSpPr txBox="1"/>
          <p:nvPr>
            <p:ph idx="12" type="sldNum"/>
          </p:nvPr>
        </p:nvSpPr>
        <p:spPr>
          <a:xfrm>
            <a:off x="11146971" y="6356350"/>
            <a:ext cx="7402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ion with Subtitle">
  <p:cSld name="Comparision with Subtitle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" name="Google Shape;43;p5"/>
          <p:cNvCxnSpPr/>
          <p:nvPr/>
        </p:nvCxnSpPr>
        <p:spPr>
          <a:xfrm rot="10800000">
            <a:off x="-9247" y="3633967"/>
            <a:ext cx="1912619" cy="1572989"/>
          </a:xfrm>
          <a:prstGeom prst="straightConnector1">
            <a:avLst/>
          </a:prstGeom>
          <a:noFill/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grpSp>
        <p:nvGrpSpPr>
          <p:cNvPr id="44" name="Google Shape;44;p5"/>
          <p:cNvGrpSpPr/>
          <p:nvPr/>
        </p:nvGrpSpPr>
        <p:grpSpPr>
          <a:xfrm flipH="1">
            <a:off x="7561328" y="0"/>
            <a:ext cx="4763978" cy="3541007"/>
            <a:chOff x="-124265" y="-2"/>
            <a:chExt cx="4763978" cy="3367272"/>
          </a:xfrm>
        </p:grpSpPr>
        <p:sp>
          <p:nvSpPr>
            <p:cNvPr id="45" name="Google Shape;45;p5"/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fmla="val 51202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46" name="Google Shape;46;p5"/>
            <p:cNvCxnSpPr/>
            <p:nvPr/>
          </p:nvCxnSpPr>
          <p:spPr>
            <a:xfrm flipH="1" rot="10800000">
              <a:off x="1433638" y="-2"/>
              <a:ext cx="1240971" cy="916595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47" name="Google Shape;47;p5"/>
            <p:cNvSpPr/>
            <p:nvPr/>
          </p:nvSpPr>
          <p:spPr>
            <a:xfrm rot="-2178838">
              <a:off x="-192127" y="1140864"/>
              <a:ext cx="1354398" cy="214994"/>
            </a:xfrm>
            <a:prstGeom prst="parallelogram">
              <a:avLst>
                <a:gd fmla="val 72003" name="adj"/>
              </a:avLst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8" name="Google Shape;48;p5"/>
          <p:cNvSpPr txBox="1"/>
          <p:nvPr>
            <p:ph idx="1" type="body"/>
          </p:nvPr>
        </p:nvSpPr>
        <p:spPr>
          <a:xfrm>
            <a:off x="520698" y="2104888"/>
            <a:ext cx="5475290" cy="7811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E7A40"/>
              </a:buClr>
              <a:buSzPts val="2800"/>
              <a:buFont typeface="Arial"/>
              <a:buNone/>
              <a:defRPr b="1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9" name="Google Shape;49;p5" title="Bullet Points"/>
          <p:cNvSpPr txBox="1"/>
          <p:nvPr>
            <p:ph idx="2" type="body"/>
          </p:nvPr>
        </p:nvSpPr>
        <p:spPr>
          <a:xfrm>
            <a:off x="520698" y="2886076"/>
            <a:ext cx="5475290" cy="32321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E7A40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0" name="Google Shape;50;p5"/>
          <p:cNvSpPr txBox="1"/>
          <p:nvPr>
            <p:ph idx="3" type="body"/>
          </p:nvPr>
        </p:nvSpPr>
        <p:spPr>
          <a:xfrm>
            <a:off x="6186713" y="2104888"/>
            <a:ext cx="5475600" cy="7811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2E7A40"/>
              </a:buClr>
              <a:buSzPts val="2800"/>
              <a:buFont typeface="Arial"/>
              <a:buNone/>
              <a:defRPr b="1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1" name="Google Shape;51;p5" title="Bullet Points"/>
          <p:cNvSpPr txBox="1"/>
          <p:nvPr>
            <p:ph idx="4" type="body"/>
          </p:nvPr>
        </p:nvSpPr>
        <p:spPr>
          <a:xfrm>
            <a:off x="6186713" y="2886076"/>
            <a:ext cx="5475600" cy="32321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E7A40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Google Shape;52;p5" title="Subtitle"/>
          <p:cNvSpPr txBox="1"/>
          <p:nvPr>
            <p:ph idx="5" type="body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E7A4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Google Shape;53;p5"/>
          <p:cNvSpPr txBox="1"/>
          <p:nvPr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400">
                <a:solidFill>
                  <a:schemeClr val="accent1"/>
                </a:solidFill>
                <a:latin typeface="Arial Black"/>
                <a:ea typeface="Arial Black"/>
                <a:cs typeface="Arial Black"/>
                <a:sym typeface="Arial Black"/>
              </a:rPr>
              <a:t>FR</a:t>
            </a:r>
            <a:endParaRPr b="1" sz="3400">
              <a:solidFill>
                <a:schemeClr val="accent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54" name="Google Shape;54;p5"/>
          <p:cNvSpPr/>
          <p:nvPr/>
        </p:nvSpPr>
        <p:spPr>
          <a:xfrm flipH="1">
            <a:off x="6679908" y="1"/>
            <a:ext cx="1447800" cy="639064"/>
          </a:xfrm>
          <a:prstGeom prst="parallelogram">
            <a:avLst>
              <a:gd fmla="val 135617" name="adj"/>
            </a:avLst>
          </a:pr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Google Shape;55;p5"/>
          <p:cNvSpPr txBox="1"/>
          <p:nvPr>
            <p:ph idx="11" type="ftr"/>
          </p:nvPr>
        </p:nvSpPr>
        <p:spPr>
          <a:xfrm>
            <a:off x="33853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5"/>
          <p:cNvSpPr txBox="1"/>
          <p:nvPr>
            <p:ph idx="12" type="sldNum"/>
          </p:nvPr>
        </p:nvSpPr>
        <p:spPr>
          <a:xfrm>
            <a:off x="11146971" y="6356350"/>
            <a:ext cx="7402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7" name="Google Shape;57;p5" title="Title "/>
          <p:cNvSpPr txBox="1"/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  <a:defRPr b="1" sz="4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hart">
  <p:cSld name="Char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6"/>
          <p:cNvSpPr txBox="1"/>
          <p:nvPr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400">
                <a:solidFill>
                  <a:schemeClr val="accent1"/>
                </a:solidFill>
                <a:latin typeface="Arial Black"/>
                <a:ea typeface="Arial Black"/>
                <a:cs typeface="Arial Black"/>
                <a:sym typeface="Arial Black"/>
              </a:rPr>
              <a:t>FR</a:t>
            </a:r>
            <a:endParaRPr b="1" sz="3400">
              <a:solidFill>
                <a:schemeClr val="accent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grpSp>
        <p:nvGrpSpPr>
          <p:cNvPr id="60" name="Google Shape;60;p6"/>
          <p:cNvGrpSpPr/>
          <p:nvPr/>
        </p:nvGrpSpPr>
        <p:grpSpPr>
          <a:xfrm flipH="1">
            <a:off x="7561328" y="0"/>
            <a:ext cx="4763978" cy="3541007"/>
            <a:chOff x="-124265" y="-2"/>
            <a:chExt cx="4763978" cy="3367272"/>
          </a:xfrm>
        </p:grpSpPr>
        <p:sp>
          <p:nvSpPr>
            <p:cNvPr id="61" name="Google Shape;61;p6"/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fmla="val 51202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62" name="Google Shape;62;p6"/>
            <p:cNvCxnSpPr/>
            <p:nvPr/>
          </p:nvCxnSpPr>
          <p:spPr>
            <a:xfrm flipH="1" rot="10800000">
              <a:off x="1433638" y="-2"/>
              <a:ext cx="1240971" cy="916595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63" name="Google Shape;63;p6"/>
            <p:cNvSpPr/>
            <p:nvPr/>
          </p:nvSpPr>
          <p:spPr>
            <a:xfrm rot="-2178838">
              <a:off x="-192127" y="1140864"/>
              <a:ext cx="1354398" cy="214994"/>
            </a:xfrm>
            <a:prstGeom prst="parallelogram">
              <a:avLst>
                <a:gd fmla="val 72003" name="adj"/>
              </a:avLst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64" name="Google Shape;64;p6"/>
          <p:cNvSpPr/>
          <p:nvPr/>
        </p:nvSpPr>
        <p:spPr>
          <a:xfrm flipH="1">
            <a:off x="6679908" y="1"/>
            <a:ext cx="1447800" cy="639064"/>
          </a:xfrm>
          <a:prstGeom prst="parallelogram">
            <a:avLst>
              <a:gd fmla="val 135617" name="adj"/>
            </a:avLst>
          </a:pr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Google Shape;65;p6" title="Subtitle"/>
          <p:cNvSpPr txBox="1"/>
          <p:nvPr>
            <p:ph idx="1" type="body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E7A4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Google Shape;66;p6"/>
          <p:cNvSpPr txBox="1"/>
          <p:nvPr>
            <p:ph idx="11" type="ftr"/>
          </p:nvPr>
        </p:nvSpPr>
        <p:spPr>
          <a:xfrm>
            <a:off x="33853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6"/>
          <p:cNvSpPr txBox="1"/>
          <p:nvPr>
            <p:ph idx="12" type="sldNum"/>
          </p:nvPr>
        </p:nvSpPr>
        <p:spPr>
          <a:xfrm>
            <a:off x="11146971" y="6356350"/>
            <a:ext cx="7402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8" name="Google Shape;68;p6" title="Title "/>
          <p:cNvSpPr txBox="1"/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  <a:defRPr b="1" sz="4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6"/>
          <p:cNvSpPr txBox="1"/>
          <p:nvPr>
            <p:ph idx="2" type="body"/>
          </p:nvPr>
        </p:nvSpPr>
        <p:spPr>
          <a:xfrm>
            <a:off x="531814" y="2005762"/>
            <a:ext cx="5225764" cy="4083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E7A40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0" name="Google Shape;70;p6" title="Chart"/>
          <p:cNvSpPr/>
          <p:nvPr>
            <p:ph idx="3" type="chart"/>
          </p:nvPr>
        </p:nvSpPr>
        <p:spPr>
          <a:xfrm>
            <a:off x="5796114" y="2005762"/>
            <a:ext cx="5719397" cy="40844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E7A4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2" name="Google Shape;72;p7"/>
          <p:cNvCxnSpPr/>
          <p:nvPr/>
        </p:nvCxnSpPr>
        <p:spPr>
          <a:xfrm rot="10800000">
            <a:off x="-9247" y="3633967"/>
            <a:ext cx="1912619" cy="1572989"/>
          </a:xfrm>
          <a:prstGeom prst="straightConnector1">
            <a:avLst/>
          </a:prstGeom>
          <a:noFill/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grpSp>
        <p:nvGrpSpPr>
          <p:cNvPr id="73" name="Google Shape;73;p7"/>
          <p:cNvGrpSpPr/>
          <p:nvPr/>
        </p:nvGrpSpPr>
        <p:grpSpPr>
          <a:xfrm flipH="1">
            <a:off x="7561328" y="0"/>
            <a:ext cx="4763978" cy="3541007"/>
            <a:chOff x="-124265" y="-2"/>
            <a:chExt cx="4763978" cy="3367272"/>
          </a:xfrm>
        </p:grpSpPr>
        <p:sp>
          <p:nvSpPr>
            <p:cNvPr id="74" name="Google Shape;74;p7"/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fmla="val 51202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75" name="Google Shape;75;p7"/>
            <p:cNvCxnSpPr/>
            <p:nvPr/>
          </p:nvCxnSpPr>
          <p:spPr>
            <a:xfrm flipH="1" rot="10800000">
              <a:off x="1433638" y="-2"/>
              <a:ext cx="1240971" cy="916595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76" name="Google Shape;76;p7"/>
            <p:cNvSpPr/>
            <p:nvPr/>
          </p:nvSpPr>
          <p:spPr>
            <a:xfrm rot="-2178838">
              <a:off x="-192127" y="1140864"/>
              <a:ext cx="1354398" cy="214994"/>
            </a:xfrm>
            <a:prstGeom prst="parallelogram">
              <a:avLst>
                <a:gd fmla="val 72003" name="adj"/>
              </a:avLst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77" name="Google Shape;77;p7"/>
          <p:cNvSpPr txBox="1"/>
          <p:nvPr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400">
                <a:solidFill>
                  <a:schemeClr val="accent6"/>
                </a:solidFill>
                <a:latin typeface="Arial Black"/>
                <a:ea typeface="Arial Black"/>
                <a:cs typeface="Arial Black"/>
                <a:sym typeface="Arial Black"/>
              </a:rPr>
              <a:t>FR</a:t>
            </a:r>
            <a:endParaRPr b="1" sz="3400">
              <a:solidFill>
                <a:schemeClr val="accent6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78" name="Google Shape;78;p7"/>
          <p:cNvSpPr/>
          <p:nvPr/>
        </p:nvSpPr>
        <p:spPr>
          <a:xfrm flipH="1">
            <a:off x="6679908" y="1"/>
            <a:ext cx="1447800" cy="639064"/>
          </a:xfrm>
          <a:prstGeom prst="parallelogram">
            <a:avLst>
              <a:gd fmla="val 135617" name="adj"/>
            </a:avLst>
          </a:pr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" name="Google Shape;79;p7"/>
          <p:cNvSpPr txBox="1"/>
          <p:nvPr>
            <p:ph idx="11" type="ftr"/>
          </p:nvPr>
        </p:nvSpPr>
        <p:spPr>
          <a:xfrm>
            <a:off x="33853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7"/>
          <p:cNvSpPr txBox="1"/>
          <p:nvPr>
            <p:ph idx="12" type="sldNum"/>
          </p:nvPr>
        </p:nvSpPr>
        <p:spPr>
          <a:xfrm>
            <a:off x="11146971" y="6356350"/>
            <a:ext cx="7402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1" name="Google Shape;81;p7" title="Title "/>
          <p:cNvSpPr txBox="1"/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  <a:defRPr b="1" sz="4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7"/>
          <p:cNvSpPr txBox="1"/>
          <p:nvPr>
            <p:ph idx="1" type="body"/>
          </p:nvPr>
        </p:nvSpPr>
        <p:spPr>
          <a:xfrm>
            <a:off x="529687" y="1651044"/>
            <a:ext cx="5181600" cy="45259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3" name="Google Shape;83;p7"/>
          <p:cNvSpPr txBox="1"/>
          <p:nvPr>
            <p:ph idx="2" type="body"/>
          </p:nvPr>
        </p:nvSpPr>
        <p:spPr>
          <a:xfrm>
            <a:off x="6172200" y="1651044"/>
            <a:ext cx="5181600" cy="45259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>
  <p:cSld name="Content with Caption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8"/>
          <p:cNvSpPr/>
          <p:nvPr/>
        </p:nvSpPr>
        <p:spPr>
          <a:xfrm flipH="1" rot="10800000">
            <a:off x="0" y="-6"/>
            <a:ext cx="10625328" cy="540411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86" name="Google Shape;86;p8"/>
          <p:cNvCxnSpPr/>
          <p:nvPr/>
        </p:nvCxnSpPr>
        <p:spPr>
          <a:xfrm flipH="1" rot="10800000">
            <a:off x="0" y="0"/>
            <a:ext cx="6030686" cy="3004456"/>
          </a:xfrm>
          <a:prstGeom prst="straightConnector1">
            <a:avLst/>
          </a:prstGeom>
          <a:noFill/>
          <a:ln cap="flat" cmpd="sng" w="9525">
            <a:solidFill>
              <a:srgbClr val="A5A5A5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87" name="Google Shape;87;p8"/>
          <p:cNvCxnSpPr/>
          <p:nvPr/>
        </p:nvCxnSpPr>
        <p:spPr>
          <a:xfrm flipH="1" rot="10800000">
            <a:off x="9004301" y="3924299"/>
            <a:ext cx="3187700" cy="1689100"/>
          </a:xfrm>
          <a:prstGeom prst="straightConnector1">
            <a:avLst/>
          </a:prstGeom>
          <a:noFill/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88" name="Google Shape;88;p8" title="Title"/>
          <p:cNvSpPr txBox="1"/>
          <p:nvPr>
            <p:ph type="ctrTitle"/>
          </p:nvPr>
        </p:nvSpPr>
        <p:spPr>
          <a:xfrm>
            <a:off x="719170" y="4374036"/>
            <a:ext cx="5311516" cy="1327031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rm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300"/>
              <a:buFont typeface="Arial"/>
              <a:buNone/>
              <a:defRPr b="1" sz="43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89" name="Google Shape;89;p8"/>
          <p:cNvCxnSpPr/>
          <p:nvPr/>
        </p:nvCxnSpPr>
        <p:spPr>
          <a:xfrm flipH="1" rot="10800000">
            <a:off x="-17837" y="4700016"/>
            <a:ext cx="1919789" cy="1001054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90" name="Google Shape;90;p8"/>
          <p:cNvSpPr txBox="1"/>
          <p:nvPr>
            <p:ph idx="1" type="body"/>
          </p:nvPr>
        </p:nvSpPr>
        <p:spPr>
          <a:xfrm>
            <a:off x="719170" y="5701069"/>
            <a:ext cx="5311516" cy="9315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1" name="Google Shape;91;p8"/>
          <p:cNvSpPr txBox="1"/>
          <p:nvPr>
            <p:ph idx="2" type="body"/>
          </p:nvPr>
        </p:nvSpPr>
        <p:spPr>
          <a:xfrm>
            <a:off x="6161316" y="2290713"/>
            <a:ext cx="5803672" cy="4341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ank you">
  <p:cSld name="Thank you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9" title="Title"/>
          <p:cNvSpPr txBox="1"/>
          <p:nvPr>
            <p:ph type="ctrTitle"/>
          </p:nvPr>
        </p:nvSpPr>
        <p:spPr>
          <a:xfrm>
            <a:off x="6375721" y="1821022"/>
            <a:ext cx="4853573" cy="161625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300"/>
              <a:buFont typeface="Calibri"/>
              <a:buNone/>
              <a:defRPr b="1" sz="43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9"/>
          <p:cNvSpPr txBox="1"/>
          <p:nvPr>
            <p:ph idx="1" type="body"/>
          </p:nvPr>
        </p:nvSpPr>
        <p:spPr>
          <a:xfrm>
            <a:off x="6822929" y="3461163"/>
            <a:ext cx="3445782" cy="28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E7A4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5" name="Google Shape;95;p9"/>
          <p:cNvSpPr txBox="1"/>
          <p:nvPr>
            <p:ph idx="2" type="body"/>
          </p:nvPr>
        </p:nvSpPr>
        <p:spPr>
          <a:xfrm>
            <a:off x="6822929" y="3839451"/>
            <a:ext cx="3445782" cy="28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E7A4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6" name="Google Shape;96;p9"/>
          <p:cNvSpPr txBox="1"/>
          <p:nvPr>
            <p:ph idx="3" type="body"/>
          </p:nvPr>
        </p:nvSpPr>
        <p:spPr>
          <a:xfrm>
            <a:off x="6822928" y="4216669"/>
            <a:ext cx="3445783" cy="2890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E7A4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7" name="Google Shape;97;p9"/>
          <p:cNvSpPr txBox="1"/>
          <p:nvPr>
            <p:ph idx="4" type="body"/>
          </p:nvPr>
        </p:nvSpPr>
        <p:spPr>
          <a:xfrm>
            <a:off x="6822929" y="4594957"/>
            <a:ext cx="3445782" cy="28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E7A4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8" name="Google Shape;98;p9"/>
          <p:cNvSpPr/>
          <p:nvPr/>
        </p:nvSpPr>
        <p:spPr>
          <a:xfrm>
            <a:off x="6458938" y="3505247"/>
            <a:ext cx="258875" cy="258875"/>
          </a:xfrm>
          <a:custGeom>
            <a:rect b="b" l="l" r="r" t="t"/>
            <a:pathLst>
              <a:path extrusionOk="0" h="21600" w="21600">
                <a:moveTo>
                  <a:pt x="17958" y="17505"/>
                </a:moveTo>
                <a:cubicBezTo>
                  <a:pt x="17372" y="16944"/>
                  <a:pt x="16242" y="15945"/>
                  <a:pt x="15117" y="15413"/>
                </a:cubicBezTo>
                <a:cubicBezTo>
                  <a:pt x="14189" y="14975"/>
                  <a:pt x="13657" y="14531"/>
                  <a:pt x="13491" y="14057"/>
                </a:cubicBezTo>
                <a:cubicBezTo>
                  <a:pt x="13377" y="13728"/>
                  <a:pt x="13428" y="13351"/>
                  <a:pt x="13649" y="12904"/>
                </a:cubicBezTo>
                <a:cubicBezTo>
                  <a:pt x="13815" y="12567"/>
                  <a:pt x="13972" y="12286"/>
                  <a:pt x="14117" y="12028"/>
                </a:cubicBezTo>
                <a:cubicBezTo>
                  <a:pt x="14730" y="10934"/>
                  <a:pt x="15203" y="10145"/>
                  <a:pt x="15203" y="7348"/>
                </a:cubicBezTo>
                <a:cubicBezTo>
                  <a:pt x="15203" y="3162"/>
                  <a:pt x="12787" y="2951"/>
                  <a:pt x="12309" y="2951"/>
                </a:cubicBezTo>
                <a:cubicBezTo>
                  <a:pt x="11917" y="2951"/>
                  <a:pt x="11672" y="3037"/>
                  <a:pt x="11435" y="3121"/>
                </a:cubicBezTo>
                <a:cubicBezTo>
                  <a:pt x="11175" y="3213"/>
                  <a:pt x="10907" y="3309"/>
                  <a:pt x="10296" y="3319"/>
                </a:cubicBezTo>
                <a:cubicBezTo>
                  <a:pt x="9190" y="3337"/>
                  <a:pt x="6873" y="3375"/>
                  <a:pt x="6873" y="7226"/>
                </a:cubicBezTo>
                <a:cubicBezTo>
                  <a:pt x="6873" y="9919"/>
                  <a:pt x="7574" y="11156"/>
                  <a:pt x="8125" y="12150"/>
                </a:cubicBezTo>
                <a:cubicBezTo>
                  <a:pt x="8266" y="12404"/>
                  <a:pt x="8399" y="12645"/>
                  <a:pt x="8505" y="12885"/>
                </a:cubicBezTo>
                <a:cubicBezTo>
                  <a:pt x="8973" y="13949"/>
                  <a:pt x="8631" y="14693"/>
                  <a:pt x="7426" y="15224"/>
                </a:cubicBezTo>
                <a:cubicBezTo>
                  <a:pt x="5905" y="15897"/>
                  <a:pt x="5188" y="16247"/>
                  <a:pt x="3693" y="17562"/>
                </a:cubicBezTo>
                <a:cubicBezTo>
                  <a:pt x="2017" y="15800"/>
                  <a:pt x="982" y="134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3395"/>
                  <a:pt x="19603" y="15749"/>
                  <a:pt x="17958" y="17505"/>
                </a:cubicBezTo>
                <a:moveTo>
                  <a:pt x="10800" y="20618"/>
                </a:moveTo>
                <a:cubicBezTo>
                  <a:pt x="8356" y="20618"/>
                  <a:pt x="6125" y="19720"/>
                  <a:pt x="4407" y="18242"/>
                </a:cubicBezTo>
                <a:cubicBezTo>
                  <a:pt x="5730" y="17084"/>
                  <a:pt x="6362" y="16767"/>
                  <a:pt x="7823" y="16122"/>
                </a:cubicBezTo>
                <a:cubicBezTo>
                  <a:pt x="9515" y="15375"/>
                  <a:pt x="10091" y="14051"/>
                  <a:pt x="9403" y="12489"/>
                </a:cubicBezTo>
                <a:cubicBezTo>
                  <a:pt x="9279" y="12208"/>
                  <a:pt x="9136" y="11949"/>
                  <a:pt x="8984" y="11674"/>
                </a:cubicBezTo>
                <a:cubicBezTo>
                  <a:pt x="8461" y="10732"/>
                  <a:pt x="7855" y="9665"/>
                  <a:pt x="7855" y="7226"/>
                </a:cubicBezTo>
                <a:cubicBezTo>
                  <a:pt x="7855" y="4341"/>
                  <a:pt x="9224" y="4318"/>
                  <a:pt x="10312" y="4300"/>
                </a:cubicBezTo>
                <a:cubicBezTo>
                  <a:pt x="11084" y="4287"/>
                  <a:pt x="11461" y="4154"/>
                  <a:pt x="11763" y="4047"/>
                </a:cubicBezTo>
                <a:cubicBezTo>
                  <a:pt x="11964" y="3975"/>
                  <a:pt x="12086" y="3933"/>
                  <a:pt x="12309" y="3933"/>
                </a:cubicBezTo>
                <a:cubicBezTo>
                  <a:pt x="13218" y="3933"/>
                  <a:pt x="14221" y="4830"/>
                  <a:pt x="14221" y="7348"/>
                </a:cubicBezTo>
                <a:cubicBezTo>
                  <a:pt x="14221" y="9888"/>
                  <a:pt x="13840" y="10513"/>
                  <a:pt x="13261" y="11548"/>
                </a:cubicBezTo>
                <a:cubicBezTo>
                  <a:pt x="13108" y="11820"/>
                  <a:pt x="12943" y="12115"/>
                  <a:pt x="12768" y="12470"/>
                </a:cubicBezTo>
                <a:cubicBezTo>
                  <a:pt x="12430" y="13155"/>
                  <a:pt x="12362" y="13798"/>
                  <a:pt x="12565" y="14380"/>
                </a:cubicBezTo>
                <a:cubicBezTo>
                  <a:pt x="12825" y="15126"/>
                  <a:pt x="13502" y="15737"/>
                  <a:pt x="14696" y="16302"/>
                </a:cubicBezTo>
                <a:cubicBezTo>
                  <a:pt x="15675" y="16764"/>
                  <a:pt x="16700" y="17667"/>
                  <a:pt x="17251" y="18189"/>
                </a:cubicBezTo>
                <a:cubicBezTo>
                  <a:pt x="15525" y="19697"/>
                  <a:pt x="13272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38100" lIns="38100" spcFirstLastPara="1" rIns="38100" wrap="square" tIns="381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9"/>
          <p:cNvSpPr/>
          <p:nvPr/>
        </p:nvSpPr>
        <p:spPr>
          <a:xfrm>
            <a:off x="6507622" y="3897986"/>
            <a:ext cx="161507" cy="296095"/>
          </a:xfrm>
          <a:custGeom>
            <a:rect b="b" l="l" r="r" t="t"/>
            <a:pathLst>
              <a:path extrusionOk="0" h="21600" w="21600">
                <a:moveTo>
                  <a:pt x="11700" y="1473"/>
                </a:moveTo>
                <a:lnTo>
                  <a:pt x="9900" y="1473"/>
                </a:lnTo>
                <a:cubicBezTo>
                  <a:pt x="9403" y="1473"/>
                  <a:pt x="9000" y="1692"/>
                  <a:pt x="9000" y="1964"/>
                </a:cubicBezTo>
                <a:cubicBezTo>
                  <a:pt x="9000" y="2235"/>
                  <a:pt x="9403" y="2455"/>
                  <a:pt x="9900" y="2455"/>
                </a:cubicBezTo>
                <a:lnTo>
                  <a:pt x="11700" y="2455"/>
                </a:lnTo>
                <a:cubicBezTo>
                  <a:pt x="12197" y="2455"/>
                  <a:pt x="12600" y="2235"/>
                  <a:pt x="12600" y="1964"/>
                </a:cubicBezTo>
                <a:cubicBezTo>
                  <a:pt x="12600" y="1692"/>
                  <a:pt x="12197" y="1473"/>
                  <a:pt x="11700" y="1473"/>
                </a:cubicBezTo>
                <a:moveTo>
                  <a:pt x="19800" y="2945"/>
                </a:moveTo>
                <a:lnTo>
                  <a:pt x="1800" y="2945"/>
                </a:lnTo>
                <a:lnTo>
                  <a:pt x="1800" y="1964"/>
                </a:lnTo>
                <a:cubicBezTo>
                  <a:pt x="1800" y="1422"/>
                  <a:pt x="2605" y="982"/>
                  <a:pt x="3600" y="982"/>
                </a:cubicBezTo>
                <a:lnTo>
                  <a:pt x="18000" y="982"/>
                </a:lnTo>
                <a:cubicBezTo>
                  <a:pt x="18993" y="982"/>
                  <a:pt x="19800" y="1422"/>
                  <a:pt x="19800" y="1964"/>
                </a:cubicBezTo>
                <a:cubicBezTo>
                  <a:pt x="19800" y="1964"/>
                  <a:pt x="19800" y="2945"/>
                  <a:pt x="19800" y="2945"/>
                </a:cubicBezTo>
                <a:close/>
                <a:moveTo>
                  <a:pt x="19800" y="17673"/>
                </a:moveTo>
                <a:lnTo>
                  <a:pt x="1800" y="17673"/>
                </a:lnTo>
                <a:lnTo>
                  <a:pt x="1800" y="3927"/>
                </a:lnTo>
                <a:lnTo>
                  <a:pt x="19800" y="3927"/>
                </a:lnTo>
                <a:cubicBezTo>
                  <a:pt x="19800" y="3927"/>
                  <a:pt x="19800" y="17673"/>
                  <a:pt x="19800" y="17673"/>
                </a:cubicBezTo>
                <a:close/>
                <a:moveTo>
                  <a:pt x="19800" y="19636"/>
                </a:moveTo>
                <a:cubicBezTo>
                  <a:pt x="19800" y="20179"/>
                  <a:pt x="18993" y="20618"/>
                  <a:pt x="18000" y="20618"/>
                </a:cubicBezTo>
                <a:lnTo>
                  <a:pt x="3600" y="20618"/>
                </a:lnTo>
                <a:cubicBezTo>
                  <a:pt x="2605" y="20618"/>
                  <a:pt x="1800" y="20179"/>
                  <a:pt x="1800" y="19636"/>
                </a:cubicBezTo>
                <a:lnTo>
                  <a:pt x="1800" y="18655"/>
                </a:lnTo>
                <a:lnTo>
                  <a:pt x="19800" y="18655"/>
                </a:lnTo>
                <a:cubicBezTo>
                  <a:pt x="19800" y="18655"/>
                  <a:pt x="19800" y="19636"/>
                  <a:pt x="19800" y="19636"/>
                </a:cubicBezTo>
                <a:close/>
                <a:moveTo>
                  <a:pt x="18000" y="0"/>
                </a:moveTo>
                <a:lnTo>
                  <a:pt x="3600" y="0"/>
                </a:lnTo>
                <a:cubicBezTo>
                  <a:pt x="1612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612" y="21600"/>
                  <a:pt x="3600" y="21600"/>
                </a:cubicBezTo>
                <a:lnTo>
                  <a:pt x="18000" y="21600"/>
                </a:lnTo>
                <a:cubicBezTo>
                  <a:pt x="19988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19988" y="0"/>
                  <a:pt x="18000" y="0"/>
                </a:cubicBezTo>
                <a:moveTo>
                  <a:pt x="10800" y="20127"/>
                </a:moveTo>
                <a:cubicBezTo>
                  <a:pt x="11297" y="20127"/>
                  <a:pt x="11700" y="19908"/>
                  <a:pt x="11700" y="19636"/>
                </a:cubicBezTo>
                <a:cubicBezTo>
                  <a:pt x="11700" y="19366"/>
                  <a:pt x="11297" y="19145"/>
                  <a:pt x="10800" y="19145"/>
                </a:cubicBezTo>
                <a:cubicBezTo>
                  <a:pt x="10303" y="19145"/>
                  <a:pt x="9900" y="19366"/>
                  <a:pt x="9900" y="19636"/>
                </a:cubicBezTo>
                <a:cubicBezTo>
                  <a:pt x="9900" y="19908"/>
                  <a:pt x="10303" y="20127"/>
                  <a:pt x="10800" y="20127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38100" lIns="38100" spcFirstLastPara="1" rIns="38100" wrap="square" tIns="381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9"/>
          <p:cNvSpPr/>
          <p:nvPr/>
        </p:nvSpPr>
        <p:spPr>
          <a:xfrm>
            <a:off x="6458938" y="4327945"/>
            <a:ext cx="258875" cy="188273"/>
          </a:xfrm>
          <a:custGeom>
            <a:rect b="b" l="l" r="r" t="t"/>
            <a:pathLst>
              <a:path extrusionOk="0" h="21600" w="21600">
                <a:moveTo>
                  <a:pt x="20618" y="18900"/>
                </a:moveTo>
                <a:cubicBezTo>
                  <a:pt x="20618" y="18980"/>
                  <a:pt x="20611" y="19058"/>
                  <a:pt x="20601" y="19135"/>
                </a:cubicBezTo>
                <a:lnTo>
                  <a:pt x="14539" y="10800"/>
                </a:lnTo>
                <a:lnTo>
                  <a:pt x="20601" y="2465"/>
                </a:lnTo>
                <a:cubicBezTo>
                  <a:pt x="20611" y="2542"/>
                  <a:pt x="20618" y="2620"/>
                  <a:pt x="20618" y="2700"/>
                </a:cubicBezTo>
                <a:cubicBezTo>
                  <a:pt x="20618" y="2700"/>
                  <a:pt x="20618" y="18900"/>
                  <a:pt x="20618" y="18900"/>
                </a:cubicBezTo>
                <a:close/>
                <a:moveTo>
                  <a:pt x="19636" y="20250"/>
                </a:moveTo>
                <a:lnTo>
                  <a:pt x="1964" y="20250"/>
                </a:lnTo>
                <a:cubicBezTo>
                  <a:pt x="1849" y="20250"/>
                  <a:pt x="1739" y="20218"/>
                  <a:pt x="1637" y="20168"/>
                </a:cubicBezTo>
                <a:lnTo>
                  <a:pt x="7755" y="11754"/>
                </a:lnTo>
                <a:lnTo>
                  <a:pt x="9440" y="14072"/>
                </a:lnTo>
                <a:cubicBezTo>
                  <a:pt x="9816" y="14589"/>
                  <a:pt x="10308" y="14847"/>
                  <a:pt x="10800" y="14847"/>
                </a:cubicBezTo>
                <a:cubicBezTo>
                  <a:pt x="11292" y="14847"/>
                  <a:pt x="11784" y="14589"/>
                  <a:pt x="12159" y="14072"/>
                </a:cubicBezTo>
                <a:lnTo>
                  <a:pt x="13845" y="11754"/>
                </a:lnTo>
                <a:lnTo>
                  <a:pt x="19964" y="20168"/>
                </a:lnTo>
                <a:cubicBezTo>
                  <a:pt x="19861" y="20218"/>
                  <a:pt x="19752" y="20250"/>
                  <a:pt x="19636" y="20250"/>
                </a:cubicBezTo>
                <a:moveTo>
                  <a:pt x="982" y="18900"/>
                </a:moveTo>
                <a:lnTo>
                  <a:pt x="982" y="2700"/>
                </a:lnTo>
                <a:cubicBezTo>
                  <a:pt x="982" y="2620"/>
                  <a:pt x="989" y="2542"/>
                  <a:pt x="999" y="2465"/>
                </a:cubicBezTo>
                <a:lnTo>
                  <a:pt x="7061" y="10800"/>
                </a:lnTo>
                <a:lnTo>
                  <a:pt x="999" y="19135"/>
                </a:lnTo>
                <a:cubicBezTo>
                  <a:pt x="989" y="19058"/>
                  <a:pt x="982" y="18980"/>
                  <a:pt x="982" y="18900"/>
                </a:cubicBezTo>
                <a:moveTo>
                  <a:pt x="1964" y="1350"/>
                </a:moveTo>
                <a:lnTo>
                  <a:pt x="19636" y="1350"/>
                </a:lnTo>
                <a:cubicBezTo>
                  <a:pt x="19752" y="1350"/>
                  <a:pt x="19861" y="1382"/>
                  <a:pt x="19964" y="1433"/>
                </a:cubicBezTo>
                <a:lnTo>
                  <a:pt x="11465" y="13118"/>
                </a:lnTo>
                <a:cubicBezTo>
                  <a:pt x="11288" y="13362"/>
                  <a:pt x="11051" y="13497"/>
                  <a:pt x="10800" y="13497"/>
                </a:cubicBezTo>
                <a:cubicBezTo>
                  <a:pt x="10549" y="13497"/>
                  <a:pt x="10312" y="13362"/>
                  <a:pt x="10134" y="13118"/>
                </a:cubicBezTo>
                <a:lnTo>
                  <a:pt x="1637" y="1433"/>
                </a:lnTo>
                <a:cubicBezTo>
                  <a:pt x="1739" y="1382"/>
                  <a:pt x="1849" y="1350"/>
                  <a:pt x="1964" y="1350"/>
                </a:cubicBezTo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1209"/>
                  <a:pt x="0" y="2700"/>
                </a:cubicBezTo>
                <a:lnTo>
                  <a:pt x="0" y="18900"/>
                </a:lnTo>
                <a:cubicBezTo>
                  <a:pt x="0" y="2039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391"/>
                  <a:pt x="21600" y="18900"/>
                </a:cubicBezTo>
                <a:lnTo>
                  <a:pt x="21600" y="2700"/>
                </a:lnTo>
                <a:cubicBezTo>
                  <a:pt x="21600" y="1209"/>
                  <a:pt x="20721" y="0"/>
                  <a:pt x="19636" y="0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38100" lIns="38100" spcFirstLastPara="1" rIns="38100" wrap="square" tIns="381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9"/>
          <p:cNvSpPr/>
          <p:nvPr/>
        </p:nvSpPr>
        <p:spPr>
          <a:xfrm>
            <a:off x="6471716" y="4650082"/>
            <a:ext cx="233318" cy="233318"/>
          </a:xfrm>
          <a:custGeom>
            <a:rect b="b" l="l" r="r" t="t"/>
            <a:pathLst>
              <a:path extrusionOk="0" h="21600" w="21600">
                <a:moveTo>
                  <a:pt x="17850" y="17620"/>
                </a:moveTo>
                <a:cubicBezTo>
                  <a:pt x="17270" y="17122"/>
                  <a:pt x="16604" y="16682"/>
                  <a:pt x="15855" y="16324"/>
                </a:cubicBezTo>
                <a:cubicBezTo>
                  <a:pt x="15868" y="16284"/>
                  <a:pt x="15882" y="16244"/>
                  <a:pt x="15896" y="16203"/>
                </a:cubicBezTo>
                <a:cubicBezTo>
                  <a:pt x="16131" y="15456"/>
                  <a:pt x="16320" y="14656"/>
                  <a:pt x="16454" y="13811"/>
                </a:cubicBezTo>
                <a:cubicBezTo>
                  <a:pt x="16471" y="13704"/>
                  <a:pt x="16484" y="13596"/>
                  <a:pt x="16499" y="13488"/>
                </a:cubicBezTo>
                <a:cubicBezTo>
                  <a:pt x="16544" y="13166"/>
                  <a:pt x="16581" y="12839"/>
                  <a:pt x="16610" y="12507"/>
                </a:cubicBezTo>
                <a:cubicBezTo>
                  <a:pt x="16621" y="12383"/>
                  <a:pt x="16632" y="12260"/>
                  <a:pt x="16641" y="12135"/>
                </a:cubicBezTo>
                <a:cubicBezTo>
                  <a:pt x="16660" y="11858"/>
                  <a:pt x="16664" y="11574"/>
                  <a:pt x="16673" y="11291"/>
                </a:cubicBezTo>
                <a:lnTo>
                  <a:pt x="20598" y="11291"/>
                </a:lnTo>
                <a:cubicBezTo>
                  <a:pt x="20476" y="13747"/>
                  <a:pt x="19450" y="15962"/>
                  <a:pt x="17850" y="17620"/>
                </a:cubicBezTo>
                <a:moveTo>
                  <a:pt x="13714" y="20178"/>
                </a:moveTo>
                <a:cubicBezTo>
                  <a:pt x="13925" y="19957"/>
                  <a:pt x="14127" y="19710"/>
                  <a:pt x="14321" y="19444"/>
                </a:cubicBezTo>
                <a:cubicBezTo>
                  <a:pt x="14339" y="19419"/>
                  <a:pt x="14357" y="19394"/>
                  <a:pt x="14375" y="19369"/>
                </a:cubicBezTo>
                <a:cubicBezTo>
                  <a:pt x="14764" y="18822"/>
                  <a:pt x="15116" y="18192"/>
                  <a:pt x="15420" y="17488"/>
                </a:cubicBezTo>
                <a:cubicBezTo>
                  <a:pt x="15436" y="17450"/>
                  <a:pt x="15451" y="17410"/>
                  <a:pt x="15467" y="17372"/>
                </a:cubicBezTo>
                <a:cubicBezTo>
                  <a:pt x="15485" y="17329"/>
                  <a:pt x="15499" y="17282"/>
                  <a:pt x="15517" y="17239"/>
                </a:cubicBezTo>
                <a:cubicBezTo>
                  <a:pt x="16123" y="17535"/>
                  <a:pt x="16665" y="17890"/>
                  <a:pt x="17142" y="18285"/>
                </a:cubicBezTo>
                <a:cubicBezTo>
                  <a:pt x="16149" y="19129"/>
                  <a:pt x="14989" y="19782"/>
                  <a:pt x="13714" y="20178"/>
                </a:cubicBezTo>
                <a:moveTo>
                  <a:pt x="11291" y="20569"/>
                </a:moveTo>
                <a:lnTo>
                  <a:pt x="11291" y="16221"/>
                </a:lnTo>
                <a:cubicBezTo>
                  <a:pt x="12498" y="16271"/>
                  <a:pt x="13638" y="16493"/>
                  <a:pt x="14652" y="16869"/>
                </a:cubicBezTo>
                <a:cubicBezTo>
                  <a:pt x="13850" y="18909"/>
                  <a:pt x="12654" y="20298"/>
                  <a:pt x="11291" y="20569"/>
                </a:cubicBezTo>
                <a:moveTo>
                  <a:pt x="11291" y="11291"/>
                </a:moveTo>
                <a:lnTo>
                  <a:pt x="15697" y="11291"/>
                </a:lnTo>
                <a:cubicBezTo>
                  <a:pt x="15655" y="12995"/>
                  <a:pt x="15392" y="14581"/>
                  <a:pt x="14971" y="15948"/>
                </a:cubicBezTo>
                <a:cubicBezTo>
                  <a:pt x="13855" y="15534"/>
                  <a:pt x="12608" y="15291"/>
                  <a:pt x="11291" y="15240"/>
                </a:cubicBezTo>
                <a:cubicBezTo>
                  <a:pt x="11291" y="15240"/>
                  <a:pt x="11291" y="11291"/>
                  <a:pt x="11291" y="11291"/>
                </a:cubicBezTo>
                <a:close/>
                <a:moveTo>
                  <a:pt x="11291" y="6360"/>
                </a:moveTo>
                <a:cubicBezTo>
                  <a:pt x="12608" y="6309"/>
                  <a:pt x="13855" y="6066"/>
                  <a:pt x="14971" y="5652"/>
                </a:cubicBezTo>
                <a:cubicBezTo>
                  <a:pt x="15392" y="7019"/>
                  <a:pt x="15655" y="8605"/>
                  <a:pt x="15697" y="10309"/>
                </a:cubicBezTo>
                <a:lnTo>
                  <a:pt x="11291" y="10309"/>
                </a:lnTo>
                <a:cubicBezTo>
                  <a:pt x="11291" y="10309"/>
                  <a:pt x="11291" y="6360"/>
                  <a:pt x="11291" y="6360"/>
                </a:cubicBezTo>
                <a:close/>
                <a:moveTo>
                  <a:pt x="11291" y="1031"/>
                </a:moveTo>
                <a:cubicBezTo>
                  <a:pt x="12654" y="1302"/>
                  <a:pt x="13850" y="2691"/>
                  <a:pt x="14652" y="4731"/>
                </a:cubicBezTo>
                <a:cubicBezTo>
                  <a:pt x="13638" y="5107"/>
                  <a:pt x="12498" y="5329"/>
                  <a:pt x="11291" y="5379"/>
                </a:cubicBezTo>
                <a:cubicBezTo>
                  <a:pt x="11291" y="5379"/>
                  <a:pt x="11291" y="1031"/>
                  <a:pt x="11291" y="1031"/>
                </a:cubicBezTo>
                <a:close/>
                <a:moveTo>
                  <a:pt x="17142" y="3315"/>
                </a:moveTo>
                <a:cubicBezTo>
                  <a:pt x="16665" y="3711"/>
                  <a:pt x="16123" y="4065"/>
                  <a:pt x="15517" y="4361"/>
                </a:cubicBezTo>
                <a:cubicBezTo>
                  <a:pt x="15499" y="4318"/>
                  <a:pt x="15485" y="4271"/>
                  <a:pt x="15467" y="4229"/>
                </a:cubicBezTo>
                <a:cubicBezTo>
                  <a:pt x="15451" y="4190"/>
                  <a:pt x="15436" y="4151"/>
                  <a:pt x="15420" y="4112"/>
                </a:cubicBezTo>
                <a:cubicBezTo>
                  <a:pt x="15116" y="3408"/>
                  <a:pt x="14764" y="2778"/>
                  <a:pt x="14375" y="2231"/>
                </a:cubicBezTo>
                <a:cubicBezTo>
                  <a:pt x="14357" y="2206"/>
                  <a:pt x="14339" y="2181"/>
                  <a:pt x="14321" y="2156"/>
                </a:cubicBezTo>
                <a:cubicBezTo>
                  <a:pt x="14127" y="1890"/>
                  <a:pt x="13925" y="1643"/>
                  <a:pt x="13714" y="1422"/>
                </a:cubicBezTo>
                <a:cubicBezTo>
                  <a:pt x="14989" y="1818"/>
                  <a:pt x="16149" y="2471"/>
                  <a:pt x="17142" y="3315"/>
                </a:cubicBezTo>
                <a:moveTo>
                  <a:pt x="20598" y="10309"/>
                </a:moveTo>
                <a:lnTo>
                  <a:pt x="16673" y="10309"/>
                </a:lnTo>
                <a:cubicBezTo>
                  <a:pt x="16664" y="10027"/>
                  <a:pt x="16660" y="9742"/>
                  <a:pt x="16641" y="9465"/>
                </a:cubicBezTo>
                <a:cubicBezTo>
                  <a:pt x="16632" y="9340"/>
                  <a:pt x="16621" y="9217"/>
                  <a:pt x="16610" y="9093"/>
                </a:cubicBezTo>
                <a:cubicBezTo>
                  <a:pt x="16581" y="8761"/>
                  <a:pt x="16544" y="8434"/>
                  <a:pt x="16499" y="8112"/>
                </a:cubicBezTo>
                <a:cubicBezTo>
                  <a:pt x="16484" y="8005"/>
                  <a:pt x="16471" y="7896"/>
                  <a:pt x="16454" y="7789"/>
                </a:cubicBezTo>
                <a:cubicBezTo>
                  <a:pt x="16320" y="6944"/>
                  <a:pt x="16131" y="6144"/>
                  <a:pt x="15896" y="5397"/>
                </a:cubicBezTo>
                <a:cubicBezTo>
                  <a:pt x="15882" y="5357"/>
                  <a:pt x="15868" y="5317"/>
                  <a:pt x="15855" y="5276"/>
                </a:cubicBezTo>
                <a:cubicBezTo>
                  <a:pt x="16604" y="4918"/>
                  <a:pt x="17270" y="4478"/>
                  <a:pt x="17850" y="3981"/>
                </a:cubicBezTo>
                <a:cubicBezTo>
                  <a:pt x="19450" y="5638"/>
                  <a:pt x="20476" y="7853"/>
                  <a:pt x="20598" y="10309"/>
                </a:cubicBezTo>
                <a:moveTo>
                  <a:pt x="10309" y="5379"/>
                </a:moveTo>
                <a:cubicBezTo>
                  <a:pt x="9101" y="5329"/>
                  <a:pt x="7961" y="5107"/>
                  <a:pt x="6947" y="4731"/>
                </a:cubicBezTo>
                <a:cubicBezTo>
                  <a:pt x="7749" y="2691"/>
                  <a:pt x="8945" y="1302"/>
                  <a:pt x="10309" y="1031"/>
                </a:cubicBezTo>
                <a:cubicBezTo>
                  <a:pt x="10309" y="1031"/>
                  <a:pt x="10309" y="5379"/>
                  <a:pt x="10309" y="5379"/>
                </a:cubicBezTo>
                <a:close/>
                <a:moveTo>
                  <a:pt x="10309" y="10309"/>
                </a:moveTo>
                <a:lnTo>
                  <a:pt x="5903" y="10309"/>
                </a:lnTo>
                <a:cubicBezTo>
                  <a:pt x="5945" y="8605"/>
                  <a:pt x="6207" y="7019"/>
                  <a:pt x="6629" y="5652"/>
                </a:cubicBezTo>
                <a:cubicBezTo>
                  <a:pt x="7745" y="6066"/>
                  <a:pt x="8991" y="6309"/>
                  <a:pt x="10309" y="6360"/>
                </a:cubicBezTo>
                <a:cubicBezTo>
                  <a:pt x="10309" y="6360"/>
                  <a:pt x="10309" y="10309"/>
                  <a:pt x="10309" y="10309"/>
                </a:cubicBezTo>
                <a:close/>
                <a:moveTo>
                  <a:pt x="10309" y="15240"/>
                </a:moveTo>
                <a:cubicBezTo>
                  <a:pt x="8991" y="15291"/>
                  <a:pt x="7745" y="15534"/>
                  <a:pt x="6629" y="15948"/>
                </a:cubicBezTo>
                <a:cubicBezTo>
                  <a:pt x="6207" y="14581"/>
                  <a:pt x="5945" y="12995"/>
                  <a:pt x="5903" y="11291"/>
                </a:cubicBezTo>
                <a:lnTo>
                  <a:pt x="10309" y="11291"/>
                </a:lnTo>
                <a:cubicBezTo>
                  <a:pt x="10309" y="11291"/>
                  <a:pt x="10309" y="15240"/>
                  <a:pt x="10309" y="15240"/>
                </a:cubicBezTo>
                <a:close/>
                <a:moveTo>
                  <a:pt x="10309" y="20569"/>
                </a:moveTo>
                <a:cubicBezTo>
                  <a:pt x="8945" y="20298"/>
                  <a:pt x="7749" y="18909"/>
                  <a:pt x="6947" y="16869"/>
                </a:cubicBezTo>
                <a:cubicBezTo>
                  <a:pt x="7961" y="16493"/>
                  <a:pt x="9101" y="16271"/>
                  <a:pt x="10309" y="16221"/>
                </a:cubicBezTo>
                <a:cubicBezTo>
                  <a:pt x="10309" y="16221"/>
                  <a:pt x="10309" y="20569"/>
                  <a:pt x="10309" y="20569"/>
                </a:cubicBezTo>
                <a:close/>
                <a:moveTo>
                  <a:pt x="4458" y="18285"/>
                </a:moveTo>
                <a:cubicBezTo>
                  <a:pt x="4934" y="17890"/>
                  <a:pt x="5476" y="17535"/>
                  <a:pt x="6083" y="17239"/>
                </a:cubicBezTo>
                <a:cubicBezTo>
                  <a:pt x="6100" y="17282"/>
                  <a:pt x="6115" y="17329"/>
                  <a:pt x="6132" y="17372"/>
                </a:cubicBezTo>
                <a:cubicBezTo>
                  <a:pt x="6149" y="17410"/>
                  <a:pt x="6163" y="17450"/>
                  <a:pt x="6180" y="17488"/>
                </a:cubicBezTo>
                <a:cubicBezTo>
                  <a:pt x="6484" y="18192"/>
                  <a:pt x="6835" y="18822"/>
                  <a:pt x="7224" y="19369"/>
                </a:cubicBezTo>
                <a:cubicBezTo>
                  <a:pt x="7242" y="19394"/>
                  <a:pt x="7261" y="19419"/>
                  <a:pt x="7279" y="19444"/>
                </a:cubicBezTo>
                <a:cubicBezTo>
                  <a:pt x="7472" y="19710"/>
                  <a:pt x="7674" y="19957"/>
                  <a:pt x="7886" y="20178"/>
                </a:cubicBezTo>
                <a:cubicBezTo>
                  <a:pt x="6610" y="19782"/>
                  <a:pt x="5451" y="19129"/>
                  <a:pt x="4458" y="18285"/>
                </a:cubicBezTo>
                <a:moveTo>
                  <a:pt x="1002" y="11291"/>
                </a:moveTo>
                <a:lnTo>
                  <a:pt x="4927" y="11291"/>
                </a:lnTo>
                <a:cubicBezTo>
                  <a:pt x="4935" y="11574"/>
                  <a:pt x="4940" y="11858"/>
                  <a:pt x="4958" y="12135"/>
                </a:cubicBezTo>
                <a:cubicBezTo>
                  <a:pt x="4967" y="12260"/>
                  <a:pt x="4979" y="12383"/>
                  <a:pt x="4989" y="12507"/>
                </a:cubicBezTo>
                <a:cubicBezTo>
                  <a:pt x="5018" y="12839"/>
                  <a:pt x="5055" y="13166"/>
                  <a:pt x="5100" y="13488"/>
                </a:cubicBezTo>
                <a:cubicBezTo>
                  <a:pt x="5116" y="13596"/>
                  <a:pt x="5129" y="13704"/>
                  <a:pt x="5146" y="13811"/>
                </a:cubicBezTo>
                <a:cubicBezTo>
                  <a:pt x="5280" y="14656"/>
                  <a:pt x="5468" y="15456"/>
                  <a:pt x="5704" y="16203"/>
                </a:cubicBezTo>
                <a:cubicBezTo>
                  <a:pt x="5718" y="16244"/>
                  <a:pt x="5731" y="16284"/>
                  <a:pt x="5744" y="16324"/>
                </a:cubicBezTo>
                <a:cubicBezTo>
                  <a:pt x="4996" y="16682"/>
                  <a:pt x="4330" y="17122"/>
                  <a:pt x="3749" y="17620"/>
                </a:cubicBezTo>
                <a:cubicBezTo>
                  <a:pt x="2150" y="15962"/>
                  <a:pt x="1123" y="13747"/>
                  <a:pt x="1002" y="11291"/>
                </a:cubicBezTo>
                <a:moveTo>
                  <a:pt x="3749" y="3981"/>
                </a:moveTo>
                <a:cubicBezTo>
                  <a:pt x="4330" y="4478"/>
                  <a:pt x="4996" y="4918"/>
                  <a:pt x="5744" y="5276"/>
                </a:cubicBezTo>
                <a:cubicBezTo>
                  <a:pt x="5731" y="5317"/>
                  <a:pt x="5718" y="5357"/>
                  <a:pt x="5704" y="5397"/>
                </a:cubicBezTo>
                <a:cubicBezTo>
                  <a:pt x="5469" y="6144"/>
                  <a:pt x="5280" y="6944"/>
                  <a:pt x="5146" y="7789"/>
                </a:cubicBezTo>
                <a:cubicBezTo>
                  <a:pt x="5129" y="7896"/>
                  <a:pt x="5116" y="8005"/>
                  <a:pt x="5100" y="8112"/>
                </a:cubicBezTo>
                <a:cubicBezTo>
                  <a:pt x="5055" y="8434"/>
                  <a:pt x="5018" y="8761"/>
                  <a:pt x="4989" y="9093"/>
                </a:cubicBezTo>
                <a:cubicBezTo>
                  <a:pt x="4979" y="9217"/>
                  <a:pt x="4967" y="9340"/>
                  <a:pt x="4958" y="9465"/>
                </a:cubicBezTo>
                <a:cubicBezTo>
                  <a:pt x="4940" y="9742"/>
                  <a:pt x="4935" y="10027"/>
                  <a:pt x="4927" y="10309"/>
                </a:cubicBezTo>
                <a:lnTo>
                  <a:pt x="1002" y="10309"/>
                </a:lnTo>
                <a:cubicBezTo>
                  <a:pt x="1123" y="7853"/>
                  <a:pt x="2150" y="5638"/>
                  <a:pt x="3749" y="3981"/>
                </a:cubicBezTo>
                <a:moveTo>
                  <a:pt x="7886" y="1422"/>
                </a:moveTo>
                <a:cubicBezTo>
                  <a:pt x="7674" y="1643"/>
                  <a:pt x="7472" y="1890"/>
                  <a:pt x="7279" y="2156"/>
                </a:cubicBezTo>
                <a:cubicBezTo>
                  <a:pt x="7261" y="2181"/>
                  <a:pt x="7242" y="2206"/>
                  <a:pt x="7224" y="2231"/>
                </a:cubicBezTo>
                <a:cubicBezTo>
                  <a:pt x="6835" y="2778"/>
                  <a:pt x="6484" y="3408"/>
                  <a:pt x="6180" y="4112"/>
                </a:cubicBezTo>
                <a:cubicBezTo>
                  <a:pt x="6163" y="4151"/>
                  <a:pt x="6149" y="4190"/>
                  <a:pt x="6132" y="4229"/>
                </a:cubicBezTo>
                <a:cubicBezTo>
                  <a:pt x="6115" y="4271"/>
                  <a:pt x="6100" y="4318"/>
                  <a:pt x="6083" y="4361"/>
                </a:cubicBezTo>
                <a:cubicBezTo>
                  <a:pt x="5476" y="4065"/>
                  <a:pt x="4934" y="3711"/>
                  <a:pt x="4458" y="3315"/>
                </a:cubicBezTo>
                <a:cubicBezTo>
                  <a:pt x="5451" y="2471"/>
                  <a:pt x="6610" y="1818"/>
                  <a:pt x="7886" y="1422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38100" lIns="38100" spcFirstLastPara="1" rIns="38100" wrap="square" tIns="381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9"/>
          <p:cNvSpPr/>
          <p:nvPr/>
        </p:nvSpPr>
        <p:spPr>
          <a:xfrm flipH="1" rot="10800000">
            <a:off x="0" y="-6"/>
            <a:ext cx="10625328" cy="540411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03" name="Google Shape;103;p9"/>
          <p:cNvCxnSpPr/>
          <p:nvPr/>
        </p:nvCxnSpPr>
        <p:spPr>
          <a:xfrm flipH="1" rot="10800000">
            <a:off x="0" y="0"/>
            <a:ext cx="6030686" cy="3004456"/>
          </a:xfrm>
          <a:prstGeom prst="straightConnector1">
            <a:avLst/>
          </a:prstGeom>
          <a:noFill/>
          <a:ln cap="flat" cmpd="sng" w="9525">
            <a:solidFill>
              <a:srgbClr val="A5A5A5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4" name="Google Shape;104;p9"/>
          <p:cNvCxnSpPr/>
          <p:nvPr/>
        </p:nvCxnSpPr>
        <p:spPr>
          <a:xfrm flipH="1" rot="10800000">
            <a:off x="9004301" y="3924299"/>
            <a:ext cx="3187700" cy="1689100"/>
          </a:xfrm>
          <a:prstGeom prst="straightConnector1">
            <a:avLst/>
          </a:prstGeom>
          <a:noFill/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5" name="Google Shape;105;p9"/>
          <p:cNvCxnSpPr/>
          <p:nvPr/>
        </p:nvCxnSpPr>
        <p:spPr>
          <a:xfrm flipH="1" rot="10800000">
            <a:off x="-17837" y="4700016"/>
            <a:ext cx="1919789" cy="1001054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06" name="Google Shape;106;p9"/>
          <p:cNvSpPr/>
          <p:nvPr>
            <p:ph idx="5" type="pic"/>
          </p:nvPr>
        </p:nvSpPr>
        <p:spPr>
          <a:xfrm>
            <a:off x="1683398" y="860944"/>
            <a:ext cx="4428523" cy="5137089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 with Image">
  <p:cSld name="Section Header with Image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0"/>
          <p:cNvSpPr/>
          <p:nvPr/>
        </p:nvSpPr>
        <p:spPr>
          <a:xfrm flipH="1" rot="10800000">
            <a:off x="0" y="-6"/>
            <a:ext cx="10625328" cy="540411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10"/>
          <p:cNvSpPr/>
          <p:nvPr/>
        </p:nvSpPr>
        <p:spPr>
          <a:xfrm rot="-1641210">
            <a:off x="-637324" y="3588176"/>
            <a:ext cx="3860162" cy="1746952"/>
          </a:xfrm>
          <a:prstGeom prst="parallelogram">
            <a:avLst>
              <a:gd fmla="val 53218" name="adj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10" name="Google Shape;110;p10"/>
          <p:cNvCxnSpPr/>
          <p:nvPr/>
        </p:nvCxnSpPr>
        <p:spPr>
          <a:xfrm flipH="1" rot="10800000">
            <a:off x="0" y="1010090"/>
            <a:ext cx="1785257" cy="907506"/>
          </a:xfrm>
          <a:prstGeom prst="straightConnector1">
            <a:avLst/>
          </a:prstGeom>
          <a:noFill/>
          <a:ln cap="flat" cmpd="sng" w="9525">
            <a:solidFill>
              <a:srgbClr val="A5A5A5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11" name="Google Shape;111;p10" title="Title"/>
          <p:cNvSpPr txBox="1"/>
          <p:nvPr>
            <p:ph type="title"/>
          </p:nvPr>
        </p:nvSpPr>
        <p:spPr>
          <a:xfrm>
            <a:off x="6283842" y="1987420"/>
            <a:ext cx="4911633" cy="178985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Calibri"/>
              <a:buNone/>
              <a:defRPr b="1" sz="40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2" name="Google Shape;112;p10" title="Subtitle"/>
          <p:cNvSpPr txBox="1"/>
          <p:nvPr>
            <p:ph idx="1" type="body"/>
          </p:nvPr>
        </p:nvSpPr>
        <p:spPr>
          <a:xfrm>
            <a:off x="6283842" y="3792046"/>
            <a:ext cx="4911633" cy="9105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E7A4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90909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90909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90909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90909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0909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90909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0909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90909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0909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90909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0909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90909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cxnSp>
        <p:nvCxnSpPr>
          <p:cNvPr id="113" name="Google Shape;113;p10"/>
          <p:cNvCxnSpPr/>
          <p:nvPr/>
        </p:nvCxnSpPr>
        <p:spPr>
          <a:xfrm flipH="1" rot="10800000">
            <a:off x="9004301" y="3924299"/>
            <a:ext cx="3187700" cy="1689100"/>
          </a:xfrm>
          <a:prstGeom prst="straightConnector1">
            <a:avLst/>
          </a:prstGeom>
          <a:noFill/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14" name="Google Shape;114;p10"/>
          <p:cNvSpPr/>
          <p:nvPr/>
        </p:nvSpPr>
        <p:spPr>
          <a:xfrm>
            <a:off x="7754112" y="0"/>
            <a:ext cx="2258568" cy="742819"/>
          </a:xfrm>
          <a:prstGeom prst="parallelogram">
            <a:avLst>
              <a:gd fmla="val 195850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15" name="Google Shape;115;p10"/>
          <p:cNvCxnSpPr/>
          <p:nvPr/>
        </p:nvCxnSpPr>
        <p:spPr>
          <a:xfrm flipH="1" rot="10800000">
            <a:off x="0" y="408562"/>
            <a:ext cx="6595353" cy="3403148"/>
          </a:xfrm>
          <a:prstGeom prst="straightConnector1">
            <a:avLst/>
          </a:prstGeom>
          <a:noFill/>
          <a:ln cap="flat" cmpd="sng" w="9525">
            <a:solidFill>
              <a:srgbClr val="A5A5A5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16" name="Google Shape;116;p10"/>
          <p:cNvSpPr/>
          <p:nvPr>
            <p:ph idx="2" type="pic"/>
          </p:nvPr>
        </p:nvSpPr>
        <p:spPr>
          <a:xfrm>
            <a:off x="1683398" y="860944"/>
            <a:ext cx="4428523" cy="5137089"/>
          </a:xfrm>
          <a:prstGeom prst="rect">
            <a:avLst/>
          </a:prstGeom>
          <a:noFill/>
          <a:ln>
            <a:noFill/>
          </a:ln>
        </p:spPr>
      </p:sp>
      <p:cxnSp>
        <p:nvCxnSpPr>
          <p:cNvPr id="117" name="Google Shape;117;p10"/>
          <p:cNvCxnSpPr/>
          <p:nvPr/>
        </p:nvCxnSpPr>
        <p:spPr>
          <a:xfrm flipH="1" rot="10800000">
            <a:off x="-17837" y="5266944"/>
            <a:ext cx="1919789" cy="1001054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18" name="Google Shape;118;p10"/>
          <p:cNvSpPr/>
          <p:nvPr/>
        </p:nvSpPr>
        <p:spPr>
          <a:xfrm rot="-1641210">
            <a:off x="-139035" y="3407045"/>
            <a:ext cx="1438399" cy="236580"/>
          </a:xfrm>
          <a:prstGeom prst="parallelogram">
            <a:avLst>
              <a:gd fmla="val 53218" name="adj"/>
            </a:avLst>
          </a:prstGeom>
          <a:solidFill>
            <a:srgbClr val="A5A5A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21" Type="http://schemas.openxmlformats.org/officeDocument/2006/relationships/theme" Target="../theme/theme2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19" Type="http://schemas.openxmlformats.org/officeDocument/2006/relationships/slideLayout" Target="../slideLayouts/slideLayout19.xml"/><Relationship Id="rId6" Type="http://schemas.openxmlformats.org/officeDocument/2006/relationships/slideLayout" Target="../slideLayouts/slideLayout6.xml"/><Relationship Id="rId18" Type="http://schemas.openxmlformats.org/officeDocument/2006/relationships/slideLayout" Target="../slideLayouts/slideLayout18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idx="11" type="ftr"/>
          </p:nvPr>
        </p:nvSpPr>
        <p:spPr>
          <a:xfrm>
            <a:off x="33853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2" type="sldNum"/>
          </p:nvPr>
        </p:nvSpPr>
        <p:spPr>
          <a:xfrm>
            <a:off x="11146971" y="6356350"/>
            <a:ext cx="7402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" name="Google Shape;12;p1"/>
          <p:cNvSpPr txBox="1"/>
          <p:nvPr>
            <p:ph type="title"/>
          </p:nvPr>
        </p:nvSpPr>
        <p:spPr>
          <a:xfrm>
            <a:off x="518678" y="209029"/>
            <a:ext cx="10835122" cy="1147968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  <a:defRPr b="1" i="0" sz="44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relocationgarland.com.ng/relocate-to-canada-as-a-medical-doctor-from-nigeria/" TargetMode="External"/><Relationship Id="rId4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relocationgarland.com.ng/pass-ielts-exams-in-nigeria/" TargetMode="External"/><Relationship Id="rId4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relocationgarland.com.ng/pass-ielts-exams-in-nigeria/" TargetMode="External"/><Relationship Id="rId4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relocationgarland.com.ng/pass-ielts-exams-in-nigeria/" TargetMode="Externa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descr="Solid dark colored hexagon in the middle of image accent" id="220" name="Google Shape;220;p22"/>
          <p:cNvSpPr/>
          <p:nvPr/>
        </p:nvSpPr>
        <p:spPr>
          <a:xfrm rot="-5400000">
            <a:off x="2679702" y="2388914"/>
            <a:ext cx="2412998" cy="2080172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00194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descr="Company name and logo group of information&#10;" id="221" name="Google Shape;221;p22"/>
          <p:cNvGrpSpPr/>
          <p:nvPr/>
        </p:nvGrpSpPr>
        <p:grpSpPr>
          <a:xfrm>
            <a:off x="2955850" y="2855631"/>
            <a:ext cx="1881541" cy="1118752"/>
            <a:chOff x="2955850" y="2902286"/>
            <a:chExt cx="1881541" cy="1118752"/>
          </a:xfrm>
        </p:grpSpPr>
        <p:sp>
          <p:nvSpPr>
            <p:cNvPr id="222" name="Google Shape;222;p22"/>
            <p:cNvSpPr txBox="1"/>
            <p:nvPr/>
          </p:nvSpPr>
          <p:spPr>
            <a:xfrm>
              <a:off x="3238428" y="2902286"/>
              <a:ext cx="1295547" cy="101566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6000" u="none" cap="none" strike="noStrike">
                  <a:solidFill>
                    <a:schemeClr val="lt1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FR</a:t>
              </a:r>
              <a:endParaRPr b="1" sz="6000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endParaRPr>
            </a:p>
          </p:txBody>
        </p:sp>
        <p:sp>
          <p:nvSpPr>
            <p:cNvPr id="223" name="Google Shape;223;p22"/>
            <p:cNvSpPr txBox="1"/>
            <p:nvPr/>
          </p:nvSpPr>
          <p:spPr>
            <a:xfrm>
              <a:off x="2955850" y="3713261"/>
              <a:ext cx="1881541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FABRIKAM RESIDENCES</a:t>
              </a:r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24" name="Google Shape;224;p22"/>
          <p:cNvSpPr txBox="1"/>
          <p:nvPr>
            <p:ph type="ctrTitle"/>
          </p:nvPr>
        </p:nvSpPr>
        <p:spPr>
          <a:xfrm>
            <a:off x="6375725" y="2006075"/>
            <a:ext cx="5351400" cy="1616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300"/>
              <a:buFont typeface="Calibri"/>
              <a:buNone/>
            </a:pPr>
            <a:r>
              <a:rPr b="0" lang="en-US">
                <a:latin typeface="Montserrat SemiBold"/>
                <a:ea typeface="Montserrat SemiBold"/>
                <a:cs typeface="Montserrat SemiBold"/>
                <a:sym typeface="Montserrat SemiBold"/>
              </a:rPr>
              <a:t>TOPIC HERE</a:t>
            </a:r>
            <a:endParaRPr b="0"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225" name="Google Shape;225;p22"/>
          <p:cNvSpPr txBox="1"/>
          <p:nvPr>
            <p:ph idx="1" type="subTitle"/>
          </p:nvPr>
        </p:nvSpPr>
        <p:spPr>
          <a:xfrm>
            <a:off x="6375725" y="3974365"/>
            <a:ext cx="4854600" cy="122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/>
              <a:t>Presented by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rPr lang="en-US"/>
              <a:t>Emmanuel Ojo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/>
          </a:p>
        </p:txBody>
      </p:sp>
      <p:pic>
        <p:nvPicPr>
          <p:cNvPr id="226" name="Google Shape;226;p22"/>
          <p:cNvPicPr preferRelativeResize="0"/>
          <p:nvPr>
            <p:ph idx="2" type="pic"/>
          </p:nvPr>
        </p:nvPicPr>
        <p:blipFill rotWithShape="1">
          <a:blip r:embed="rId3">
            <a:alphaModFix/>
          </a:blip>
          <a:srcRect b="0" l="19521" r="19520" t="0"/>
          <a:stretch/>
        </p:blipFill>
        <p:spPr>
          <a:xfrm>
            <a:off x="1725769" y="860944"/>
            <a:ext cx="4386152" cy="513708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bg>
      <p:bgPr>
        <a:noFill/>
      </p:bgPr>
    </p:bg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3"/>
          <p:cNvSpPr txBox="1"/>
          <p:nvPr>
            <p:ph idx="2" type="body"/>
          </p:nvPr>
        </p:nvSpPr>
        <p:spPr>
          <a:xfrm>
            <a:off x="393901" y="840975"/>
            <a:ext cx="7383300" cy="519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-336550" lvl="0" marL="28575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200"/>
              <a:buFont typeface="Montserrat SemiBold"/>
              <a:buChar char="❖"/>
            </a:pPr>
            <a:r>
              <a:rPr lang="en-US" sz="2200">
                <a:latin typeface="Montserrat SemiBold"/>
                <a:ea typeface="Montserrat SemiBold"/>
                <a:cs typeface="Montserrat SemiBold"/>
                <a:sym typeface="Montserrat SemiBold"/>
              </a:rPr>
              <a:t>Also, if you are interested in relocating to Canada to study, work and live permanently, this article is mostly for you.</a:t>
            </a:r>
            <a:endParaRPr sz="2200"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-336550" lvl="0" marL="28575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200"/>
              <a:buFont typeface="Montserrat SemiBold"/>
              <a:buChar char="❖"/>
            </a:pPr>
            <a:r>
              <a:rPr lang="en-US" sz="2200">
                <a:latin typeface="Montserrat SemiBold"/>
                <a:ea typeface="Montserrat SemiBold"/>
                <a:cs typeface="Montserrat SemiBold"/>
                <a:sym typeface="Montserrat SemiBold"/>
              </a:rPr>
              <a:t>Since March of this year, I have been getting a lot of requests and questions from people of all ages and positions about how they can relocate to Canada…</a:t>
            </a:r>
            <a:endParaRPr sz="2200"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-336550" lvl="0" marL="28575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200"/>
              <a:buFont typeface="Montserrat SemiBold"/>
              <a:buChar char="❖"/>
            </a:pPr>
            <a:r>
              <a:rPr lang="en-US" sz="2200" u="sng">
                <a:solidFill>
                  <a:schemeClr val="hlink"/>
                </a:solidFill>
                <a:latin typeface="Montserrat SemiBold"/>
                <a:ea typeface="Montserrat SemiBold"/>
                <a:cs typeface="Montserrat SemiBold"/>
                <a:sym typeface="Montserrat SemiBold"/>
                <a:hlinkClick r:id="rId3"/>
              </a:rPr>
              <a:t>Doctors, nurses</a:t>
            </a:r>
            <a:r>
              <a:rPr lang="en-US" sz="2200">
                <a:latin typeface="Montserrat SemiBold"/>
                <a:ea typeface="Montserrat SemiBold"/>
                <a:cs typeface="Montserrat SemiBold"/>
                <a:sym typeface="Montserrat SemiBold"/>
              </a:rPr>
              <a:t>, bankers, students, men, women, pastors…you name it!</a:t>
            </a:r>
            <a:endParaRPr sz="2200"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2200"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2200"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pic>
        <p:nvPicPr>
          <p:cNvPr id="232" name="Google Shape;232;p23" title="Skyline"/>
          <p:cNvPicPr preferRelativeResize="0"/>
          <p:nvPr>
            <p:ph idx="3" type="pic"/>
          </p:nvPr>
        </p:nvPicPr>
        <p:blipFill rotWithShape="1">
          <a:blip r:embed="rId4">
            <a:alphaModFix/>
          </a:blip>
          <a:srcRect b="0" l="23312" r="23313" t="0"/>
          <a:stretch/>
        </p:blipFill>
        <p:spPr>
          <a:xfrm>
            <a:off x="8281114" y="0"/>
            <a:ext cx="3910885" cy="6872249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pic>
      <p:sp>
        <p:nvSpPr>
          <p:cNvPr id="233" name="Google Shape;233;p23"/>
          <p:cNvSpPr txBox="1"/>
          <p:nvPr>
            <p:ph idx="12" type="sldNum"/>
          </p:nvPr>
        </p:nvSpPr>
        <p:spPr>
          <a:xfrm>
            <a:off x="11146971" y="6356350"/>
            <a:ext cx="7402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24"/>
          <p:cNvSpPr txBox="1"/>
          <p:nvPr>
            <p:ph type="title"/>
          </p:nvPr>
        </p:nvSpPr>
        <p:spPr>
          <a:xfrm>
            <a:off x="725175" y="1330303"/>
            <a:ext cx="7342500" cy="1111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</a:pPr>
            <a:r>
              <a:rPr lang="en-US" sz="2600">
                <a:latin typeface="Montserrat"/>
                <a:ea typeface="Montserrat"/>
                <a:cs typeface="Montserrat"/>
                <a:sym typeface="Montserrat"/>
              </a:rPr>
              <a:t>Best &amp; Cheapest Ways to Migrate to Canada from Nigeria</a:t>
            </a:r>
            <a:br>
              <a:rPr lang="en-US" sz="2600">
                <a:latin typeface="Montserrat"/>
                <a:ea typeface="Montserrat"/>
                <a:cs typeface="Montserrat"/>
                <a:sym typeface="Montserrat"/>
              </a:rPr>
            </a:br>
            <a:endParaRPr b="0" sz="26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40" name="Google Shape;240;p24"/>
          <p:cNvSpPr txBox="1"/>
          <p:nvPr>
            <p:ph idx="1" type="body"/>
          </p:nvPr>
        </p:nvSpPr>
        <p:spPr>
          <a:xfrm>
            <a:off x="550813" y="2829250"/>
            <a:ext cx="7342500" cy="29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66700" lvl="0" marL="228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Montserrat Medium"/>
              <a:buChar char="•"/>
            </a:pPr>
            <a:r>
              <a:rPr lang="en-US" sz="2000">
                <a:latin typeface="Montserrat Medium"/>
                <a:ea typeface="Montserrat Medium"/>
                <a:cs typeface="Montserrat Medium"/>
                <a:sym typeface="Montserrat Medium"/>
              </a:rPr>
              <a:t>Relocation with Express Entry Program? – No! </a:t>
            </a:r>
            <a:endParaRPr sz="20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-266700" lvl="0" marL="2286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Montserrat Medium"/>
              <a:buChar char="•"/>
            </a:pPr>
            <a:r>
              <a:rPr lang="en-US" sz="2000">
                <a:latin typeface="Montserrat Medium"/>
                <a:ea typeface="Montserrat Medium"/>
                <a:cs typeface="Montserrat Medium"/>
                <a:sym typeface="Montserrat Medium"/>
              </a:rPr>
              <a:t>Basically, the legal and comfortable route to immigrate to Canada from Nigeria is via the Federal Express Entry Program. But I am aware that a lot of people hate it because of a required </a:t>
            </a:r>
            <a:r>
              <a:rPr lang="en-US" sz="2000" u="sng">
                <a:solidFill>
                  <a:schemeClr val="hlink"/>
                </a:solidFill>
                <a:latin typeface="Montserrat Medium"/>
                <a:ea typeface="Montserrat Medium"/>
                <a:cs typeface="Montserrat Medium"/>
                <a:sym typeface="Montserrat Medium"/>
                <a:hlinkClick r:id="rId3"/>
              </a:rPr>
              <a:t>IELTS of 6.0+</a:t>
            </a:r>
            <a:r>
              <a:rPr lang="en-US" sz="2000">
                <a:latin typeface="Montserrat Medium"/>
                <a:ea typeface="Montserrat Medium"/>
                <a:cs typeface="Montserrat Medium"/>
                <a:sym typeface="Montserrat Medium"/>
              </a:rPr>
              <a:t>.</a:t>
            </a:r>
            <a:endParaRPr sz="20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2286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pic>
        <p:nvPicPr>
          <p:cNvPr id="241" name="Google Shape;241;p24" title="Buildings"/>
          <p:cNvPicPr preferRelativeResize="0"/>
          <p:nvPr>
            <p:ph idx="2" type="pic"/>
          </p:nvPr>
        </p:nvPicPr>
        <p:blipFill rotWithShape="1">
          <a:blip r:embed="rId4">
            <a:alphaModFix/>
          </a:blip>
          <a:srcRect b="0" l="13492" r="13492" t="0"/>
          <a:stretch/>
        </p:blipFill>
        <p:spPr>
          <a:xfrm>
            <a:off x="9131121" y="1435100"/>
            <a:ext cx="3060877" cy="5422900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pic>
      <p:sp>
        <p:nvSpPr>
          <p:cNvPr id="242" name="Google Shape;242;p24"/>
          <p:cNvSpPr txBox="1"/>
          <p:nvPr>
            <p:ph idx="12" type="sldNum"/>
          </p:nvPr>
        </p:nvSpPr>
        <p:spPr>
          <a:xfrm>
            <a:off x="11146971" y="6356350"/>
            <a:ext cx="7402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25"/>
          <p:cNvSpPr txBox="1"/>
          <p:nvPr>
            <p:ph type="title"/>
          </p:nvPr>
        </p:nvSpPr>
        <p:spPr>
          <a:xfrm>
            <a:off x="725175" y="1330303"/>
            <a:ext cx="7342500" cy="1111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</a:pPr>
            <a:r>
              <a:rPr lang="en-US" sz="2600">
                <a:latin typeface="Montserrat"/>
                <a:ea typeface="Montserrat"/>
                <a:cs typeface="Montserrat"/>
                <a:sym typeface="Montserrat"/>
              </a:rPr>
              <a:t>Best &amp; Cheapest Ways to Migrate to Canada from Nigeria</a:t>
            </a:r>
            <a:br>
              <a:rPr lang="en-US" sz="2600">
                <a:latin typeface="Montserrat"/>
                <a:ea typeface="Montserrat"/>
                <a:cs typeface="Montserrat"/>
                <a:sym typeface="Montserrat"/>
              </a:rPr>
            </a:br>
            <a:endParaRPr b="0" sz="26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49" name="Google Shape;249;p25"/>
          <p:cNvSpPr txBox="1"/>
          <p:nvPr>
            <p:ph idx="1" type="body"/>
          </p:nvPr>
        </p:nvSpPr>
        <p:spPr>
          <a:xfrm>
            <a:off x="550813" y="2829250"/>
            <a:ext cx="7342500" cy="29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66700" lvl="0" marL="228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Montserrat Medium"/>
              <a:buChar char="•"/>
            </a:pPr>
            <a:r>
              <a:rPr lang="en-US" sz="2000">
                <a:latin typeface="Montserrat Medium"/>
                <a:ea typeface="Montserrat Medium"/>
                <a:cs typeface="Montserrat Medium"/>
                <a:sym typeface="Montserrat Medium"/>
              </a:rPr>
              <a:t>Relocation with Express Entry Program? – No! </a:t>
            </a:r>
            <a:endParaRPr sz="20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-266700" lvl="0" marL="2286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Montserrat Medium"/>
              <a:buChar char="•"/>
            </a:pPr>
            <a:r>
              <a:rPr lang="en-US" sz="2000">
                <a:latin typeface="Montserrat Medium"/>
                <a:ea typeface="Montserrat Medium"/>
                <a:cs typeface="Montserrat Medium"/>
                <a:sym typeface="Montserrat Medium"/>
              </a:rPr>
              <a:t>Basically, the legal and comfortable route to immigrate to Canada from Nigeria is via the Federal Express Entry Program. But I am aware that a lot of people hate it because of a required </a:t>
            </a:r>
            <a:r>
              <a:rPr lang="en-US" sz="2000" u="sng">
                <a:solidFill>
                  <a:schemeClr val="hlink"/>
                </a:solidFill>
                <a:latin typeface="Montserrat Medium"/>
                <a:ea typeface="Montserrat Medium"/>
                <a:cs typeface="Montserrat Medium"/>
                <a:sym typeface="Montserrat Medium"/>
                <a:hlinkClick r:id="rId3"/>
              </a:rPr>
              <a:t>IELTS of 6.0+</a:t>
            </a:r>
            <a:r>
              <a:rPr lang="en-US" sz="2000">
                <a:latin typeface="Montserrat Medium"/>
                <a:ea typeface="Montserrat Medium"/>
                <a:cs typeface="Montserrat Medium"/>
                <a:sym typeface="Montserrat Medium"/>
              </a:rPr>
              <a:t>.</a:t>
            </a:r>
            <a:endParaRPr sz="20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2286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pic>
        <p:nvPicPr>
          <p:cNvPr id="250" name="Google Shape;250;p25" title="Buildings"/>
          <p:cNvPicPr preferRelativeResize="0"/>
          <p:nvPr>
            <p:ph idx="2" type="pic"/>
          </p:nvPr>
        </p:nvPicPr>
        <p:blipFill rotWithShape="1">
          <a:blip r:embed="rId4">
            <a:alphaModFix/>
          </a:blip>
          <a:srcRect b="0" l="13492" r="13492" t="0"/>
          <a:stretch/>
        </p:blipFill>
        <p:spPr>
          <a:xfrm>
            <a:off x="9131121" y="1435100"/>
            <a:ext cx="3060878" cy="5422899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pic>
      <p:sp>
        <p:nvSpPr>
          <p:cNvPr id="251" name="Google Shape;251;p25"/>
          <p:cNvSpPr txBox="1"/>
          <p:nvPr>
            <p:ph idx="12" type="sldNum"/>
          </p:nvPr>
        </p:nvSpPr>
        <p:spPr>
          <a:xfrm>
            <a:off x="11146971" y="6356350"/>
            <a:ext cx="740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26"/>
          <p:cNvSpPr txBox="1"/>
          <p:nvPr>
            <p:ph type="title"/>
          </p:nvPr>
        </p:nvSpPr>
        <p:spPr>
          <a:xfrm>
            <a:off x="725175" y="1330303"/>
            <a:ext cx="7342500" cy="1111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</a:pPr>
            <a:r>
              <a:rPr lang="en-US" sz="2600">
                <a:latin typeface="Montserrat"/>
                <a:ea typeface="Montserrat"/>
                <a:cs typeface="Montserrat"/>
                <a:sym typeface="Montserrat"/>
              </a:rPr>
              <a:t>Best &amp; Cheapest Ways to Migrate to Canada from Nigeria</a:t>
            </a:r>
            <a:br>
              <a:rPr lang="en-US" sz="2600">
                <a:latin typeface="Montserrat"/>
                <a:ea typeface="Montserrat"/>
                <a:cs typeface="Montserrat"/>
                <a:sym typeface="Montserrat"/>
              </a:rPr>
            </a:br>
            <a:endParaRPr b="0" sz="26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58" name="Google Shape;258;p26"/>
          <p:cNvSpPr txBox="1"/>
          <p:nvPr>
            <p:ph idx="1" type="body"/>
          </p:nvPr>
        </p:nvSpPr>
        <p:spPr>
          <a:xfrm>
            <a:off x="550813" y="2829250"/>
            <a:ext cx="7342500" cy="29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66700" lvl="0" marL="228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Montserrat Medium"/>
              <a:buChar char="•"/>
            </a:pPr>
            <a:r>
              <a:rPr lang="en-US" sz="2000">
                <a:latin typeface="Montserrat Medium"/>
                <a:ea typeface="Montserrat Medium"/>
                <a:cs typeface="Montserrat Medium"/>
                <a:sym typeface="Montserrat Medium"/>
              </a:rPr>
              <a:t>Relocation with Express Entry Program? – No! </a:t>
            </a:r>
            <a:endParaRPr sz="20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-266700" lvl="0" marL="2286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Montserrat Medium"/>
              <a:buChar char="•"/>
            </a:pPr>
            <a:r>
              <a:rPr lang="en-US" sz="2000">
                <a:latin typeface="Montserrat Medium"/>
                <a:ea typeface="Montserrat Medium"/>
                <a:cs typeface="Montserrat Medium"/>
                <a:sym typeface="Montserrat Medium"/>
              </a:rPr>
              <a:t>Basically, the legal and comfortable route to immigrate to Canada from Nigeria is via the Federal Express Entry Program. But I am aware that a lot of people hate it because of a required </a:t>
            </a:r>
            <a:r>
              <a:rPr lang="en-US" sz="2000" u="sng">
                <a:solidFill>
                  <a:schemeClr val="hlink"/>
                </a:solidFill>
                <a:latin typeface="Montserrat Medium"/>
                <a:ea typeface="Montserrat Medium"/>
                <a:cs typeface="Montserrat Medium"/>
                <a:sym typeface="Montserrat Medium"/>
                <a:hlinkClick r:id="rId3"/>
              </a:rPr>
              <a:t>IELTS of 6.0+</a:t>
            </a:r>
            <a:r>
              <a:rPr lang="en-US" sz="2000">
                <a:latin typeface="Montserrat Medium"/>
                <a:ea typeface="Montserrat Medium"/>
                <a:cs typeface="Montserrat Medium"/>
                <a:sym typeface="Montserrat Medium"/>
              </a:rPr>
              <a:t>.</a:t>
            </a:r>
            <a:endParaRPr sz="20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2286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pic>
        <p:nvPicPr>
          <p:cNvPr id="259" name="Google Shape;259;p26" title="Buildings"/>
          <p:cNvPicPr preferRelativeResize="0"/>
          <p:nvPr>
            <p:ph idx="2" type="pic"/>
          </p:nvPr>
        </p:nvPicPr>
        <p:blipFill rotWithShape="1">
          <a:blip r:embed="rId4">
            <a:alphaModFix/>
          </a:blip>
          <a:srcRect b="0" l="13492" r="13492" t="0"/>
          <a:stretch/>
        </p:blipFill>
        <p:spPr>
          <a:xfrm>
            <a:off x="9131121" y="1435100"/>
            <a:ext cx="3060878" cy="5422899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pic>
      <p:sp>
        <p:nvSpPr>
          <p:cNvPr id="260" name="Google Shape;260;p26"/>
          <p:cNvSpPr txBox="1"/>
          <p:nvPr>
            <p:ph idx="12" type="sldNum"/>
          </p:nvPr>
        </p:nvSpPr>
        <p:spPr>
          <a:xfrm>
            <a:off x="11146971" y="6356350"/>
            <a:ext cx="740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Custom 14">
      <a:dk1>
        <a:srgbClr val="3F3F3F"/>
      </a:dk1>
      <a:lt1>
        <a:srgbClr val="FFFFFF"/>
      </a:lt1>
      <a:dk2>
        <a:srgbClr val="F2F2F2"/>
      </a:dk2>
      <a:lt2>
        <a:srgbClr val="A5A5A5"/>
      </a:lt2>
      <a:accent1>
        <a:srgbClr val="00194C"/>
      </a:accent1>
      <a:accent2>
        <a:srgbClr val="EAB200"/>
      </a:accent2>
      <a:accent3>
        <a:srgbClr val="F2F2F2"/>
      </a:accent3>
      <a:accent4>
        <a:srgbClr val="954F72"/>
      </a:accent4>
      <a:accent5>
        <a:srgbClr val="00843B"/>
      </a:accent5>
      <a:accent6>
        <a:srgbClr val="014067"/>
      </a:accent6>
      <a:hlink>
        <a:srgbClr val="00194C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